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3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12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14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3.xml"/>
  <Override ContentType="application/vnd.openxmlformats-officedocument.presentationml.slide+xml" PartName="/ppt/slides/slide9.xml"/>
  <Override ContentType="application/vnd.openxmlformats-officedocument.presentationml.slide+xml" PartName="/ppt/slides/slide13.xml"/>
  <Override ContentType="application/vnd.openxmlformats-officedocument.presentationml.slide+xml" PartName="/ppt/slides/slide5.xml"/>
  <Override ContentType="application/vnd.openxmlformats-officedocument.presentationml.slide+xml" PartName="/ppt/slides/slide7.xml"/>
  <Override ContentType="application/vnd.openxmlformats-officedocument.presentationml.slide+xml" PartName="/ppt/slides/slide12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6.xml"/>
  <Override ContentType="application/vnd.openxmlformats-officedocument.presentationml.slide+xml" PartName="/ppt/slides/slide8.xml"/>
  <Override ContentType="application/vnd.openxmlformats-officedocument.presentationml.slide+xml" PartName="/ppt/slides/slide14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70" r:id="rId4"/>
    <p:sldMasterId id="2147483671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  <p:sldId id="263" r:id="rId14"/>
    <p:sldId id="264" r:id="rId15"/>
    <p:sldId id="265" r:id="rId16"/>
    <p:sldId id="266" r:id="rId17"/>
    <p:sldId id="267" r:id="rId18"/>
    <p:sldId id="268" r:id="rId19"/>
    <p:sldId id="269" r:id="rId20"/>
  </p:sldIdLst>
  <p:sldSz cy="5143500" cx="9144000"/>
  <p:notesSz cx="6858000" cy="9144000"/>
  <p:embeddedFontLst>
    <p:embeddedFont>
      <p:font typeface="Raleway"/>
      <p:regular r:id="rId21"/>
      <p:bold r:id="rId22"/>
      <p:italic r:id="rId23"/>
      <p:boldItalic r:id="rId24"/>
    </p:embeddedFont>
    <p:embeddedFont>
      <p:font typeface="Roboto"/>
      <p:regular r:id="rId25"/>
      <p:bold r:id="rId26"/>
      <p:italic r:id="rId27"/>
      <p:boldItalic r:id="rId28"/>
    </p:embeddedFont>
    <p:embeddedFont>
      <p:font typeface="Nunito"/>
      <p:regular r:id="rId29"/>
      <p:bold r:id="rId30"/>
      <p:italic r:id="rId31"/>
      <p:boldItalic r:id="rId32"/>
    </p:embeddedFont>
    <p:embeddedFont>
      <p:font typeface="Lato"/>
      <p:regular r:id="rId33"/>
      <p:bold r:id="rId34"/>
      <p:italic r:id="rId35"/>
      <p:boldItalic r:id="rId36"/>
    </p:embeddedFont>
    <p:embeddedFont>
      <p:font typeface="Maven Pro"/>
      <p:regular r:id="rId37"/>
      <p:bold r:id="rId3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slide" Target="slides/slide14.xml"/><Relationship Id="rId22" Type="http://schemas.openxmlformats.org/officeDocument/2006/relationships/font" Target="fonts/Raleway-bold.fntdata"/><Relationship Id="rId21" Type="http://schemas.openxmlformats.org/officeDocument/2006/relationships/font" Target="fonts/Raleway-regular.fntdata"/><Relationship Id="rId24" Type="http://schemas.openxmlformats.org/officeDocument/2006/relationships/font" Target="fonts/Raleway-boldItalic.fntdata"/><Relationship Id="rId23" Type="http://schemas.openxmlformats.org/officeDocument/2006/relationships/font" Target="fonts/Raleway-italic.fntdata"/><Relationship Id="rId1" Type="http://schemas.openxmlformats.org/officeDocument/2006/relationships/theme" Target="theme/theme3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3.xml"/><Relationship Id="rId26" Type="http://schemas.openxmlformats.org/officeDocument/2006/relationships/font" Target="fonts/Roboto-bold.fntdata"/><Relationship Id="rId25" Type="http://schemas.openxmlformats.org/officeDocument/2006/relationships/font" Target="fonts/Roboto-regular.fntdata"/><Relationship Id="rId28" Type="http://schemas.openxmlformats.org/officeDocument/2006/relationships/font" Target="fonts/Roboto-boldItalic.fntdata"/><Relationship Id="rId27" Type="http://schemas.openxmlformats.org/officeDocument/2006/relationships/font" Target="fonts/Roboto-italic.fntdata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29" Type="http://schemas.openxmlformats.org/officeDocument/2006/relationships/font" Target="fonts/Nunito-regular.fntdata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31" Type="http://schemas.openxmlformats.org/officeDocument/2006/relationships/font" Target="fonts/Nunito-italic.fntdata"/><Relationship Id="rId30" Type="http://schemas.openxmlformats.org/officeDocument/2006/relationships/font" Target="fonts/Nunito-bold.fntdata"/><Relationship Id="rId11" Type="http://schemas.openxmlformats.org/officeDocument/2006/relationships/slide" Target="slides/slide5.xml"/><Relationship Id="rId33" Type="http://schemas.openxmlformats.org/officeDocument/2006/relationships/font" Target="fonts/Lato-regular.fntdata"/><Relationship Id="rId10" Type="http://schemas.openxmlformats.org/officeDocument/2006/relationships/slide" Target="slides/slide4.xml"/><Relationship Id="rId32" Type="http://schemas.openxmlformats.org/officeDocument/2006/relationships/font" Target="fonts/Nunito-boldItalic.fntdata"/><Relationship Id="rId13" Type="http://schemas.openxmlformats.org/officeDocument/2006/relationships/slide" Target="slides/slide7.xml"/><Relationship Id="rId35" Type="http://schemas.openxmlformats.org/officeDocument/2006/relationships/font" Target="fonts/Lato-italic.fntdata"/><Relationship Id="rId12" Type="http://schemas.openxmlformats.org/officeDocument/2006/relationships/slide" Target="slides/slide6.xml"/><Relationship Id="rId34" Type="http://schemas.openxmlformats.org/officeDocument/2006/relationships/font" Target="fonts/Lato-bold.fntdata"/><Relationship Id="rId15" Type="http://schemas.openxmlformats.org/officeDocument/2006/relationships/slide" Target="slides/slide9.xml"/><Relationship Id="rId37" Type="http://schemas.openxmlformats.org/officeDocument/2006/relationships/font" Target="fonts/MavenPro-regular.fntdata"/><Relationship Id="rId14" Type="http://schemas.openxmlformats.org/officeDocument/2006/relationships/slide" Target="slides/slide8.xml"/><Relationship Id="rId36" Type="http://schemas.openxmlformats.org/officeDocument/2006/relationships/font" Target="fonts/Lato-boldItalic.fntdata"/><Relationship Id="rId17" Type="http://schemas.openxmlformats.org/officeDocument/2006/relationships/slide" Target="slides/slide11.xml"/><Relationship Id="rId16" Type="http://schemas.openxmlformats.org/officeDocument/2006/relationships/slide" Target="slides/slide10.xml"/><Relationship Id="rId38" Type="http://schemas.openxmlformats.org/officeDocument/2006/relationships/font" Target="fonts/MavenPro-bold.fntdata"/><Relationship Id="rId19" Type="http://schemas.openxmlformats.org/officeDocument/2006/relationships/slide" Target="slides/slide13.xml"/><Relationship Id="rId18" Type="http://schemas.openxmlformats.org/officeDocument/2006/relationships/slide" Target="slides/slide1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50" name="Shape 3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1" name="Google Shape;351;gf7be234b29_0_24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2" name="Google Shape;352;gf7be234b29_0_24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05" name="Shape 4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6" name="Google Shape;406;ge0584d3bb5_0_2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7" name="Google Shape;407;ge0584d3bb5_0_2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11" name="Shape 4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" name="Google Shape;412;ge0584d3bb5_0_2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3" name="Google Shape;413;ge0584d3bb5_0_2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17" name="Shape 4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8" name="Google Shape;418;ge0584d3bb5_0_29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19" name="Google Shape;419;ge0584d3bb5_0_29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23" name="Shape 4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4" name="Google Shape;424;ge0584d3bb5_0_31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25" name="Google Shape;425;ge0584d3bb5_0_31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29" name="Shape 4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" name="Google Shape;430;ge0584d3bb5_0_31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31" name="Google Shape;431;ge0584d3bb5_0_31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56" name="Shape 3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7" name="Google Shape;357;ge0584d3bb5_0_30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58" name="Google Shape;358;ge0584d3bb5_0_30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62" name="Shape 3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3" name="Google Shape;363;gf7be234b29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64" name="Google Shape;364;gf7be234b29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68" name="Shape 3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9" name="Google Shape;369;gf7be234b29_0_33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0" name="Google Shape;370;gf7be234b29_0_33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75" name="Shape 3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6" name="Google Shape;376;ge0584d3bb5_0_2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77" name="Google Shape;377;ge0584d3bb5_0_2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81" name="Shape 3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2" name="Google Shape;382;ge0584d3bb5_0_2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3" name="Google Shape;383;ge0584d3bb5_0_2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87" name="Shape 3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8" name="Google Shape;388;ge578288226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89" name="Google Shape;389;ge578288226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93" name="Shape 3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4" name="Google Shape;394;ge0584d3bb5_0_2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95" name="Google Shape;395;ge0584d3bb5_0_2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99" name="Shape 3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0" name="Google Shape;400;ge0584d3bb5_0_2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401" name="Google Shape;401;ge0584d3bb5_0_2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accent3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7343003" y="3409675"/>
            <a:ext cx="1691422" cy="1732548"/>
            <a:chOff x="7343003" y="3409675"/>
            <a:chExt cx="1691422" cy="1732548"/>
          </a:xfrm>
        </p:grpSpPr>
        <p:grpSp>
          <p:nvGrpSpPr>
            <p:cNvPr id="11" name="Google Shape;11;p2"/>
            <p:cNvGrpSpPr/>
            <p:nvPr/>
          </p:nvGrpSpPr>
          <p:grpSpPr>
            <a:xfrm>
              <a:off x="7343003" y="4453711"/>
              <a:ext cx="316800" cy="688513"/>
              <a:chOff x="7343003" y="4453711"/>
              <a:chExt cx="316800" cy="688513"/>
            </a:xfrm>
          </p:grpSpPr>
          <p:sp>
            <p:nvSpPr>
              <p:cNvPr id="12" name="Google Shape;12;p2"/>
              <p:cNvSpPr/>
              <p:nvPr/>
            </p:nvSpPr>
            <p:spPr>
              <a:xfrm>
                <a:off x="7343003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3" name="Google Shape;13;p2"/>
              <p:cNvSpPr/>
              <p:nvPr/>
            </p:nvSpPr>
            <p:spPr>
              <a:xfrm>
                <a:off x="7343003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" name="Google Shape;14;p2"/>
            <p:cNvGrpSpPr/>
            <p:nvPr/>
          </p:nvGrpSpPr>
          <p:grpSpPr>
            <a:xfrm>
              <a:off x="7801210" y="4105700"/>
              <a:ext cx="316800" cy="1036523"/>
              <a:chOff x="7801210" y="4105700"/>
              <a:chExt cx="316800" cy="1036523"/>
            </a:xfrm>
          </p:grpSpPr>
          <p:sp>
            <p:nvSpPr>
              <p:cNvPr id="15" name="Google Shape;15;p2"/>
              <p:cNvSpPr/>
              <p:nvPr/>
            </p:nvSpPr>
            <p:spPr>
              <a:xfrm>
                <a:off x="7801210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" name="Google Shape;16;p2"/>
              <p:cNvSpPr/>
              <p:nvPr/>
            </p:nvSpPr>
            <p:spPr>
              <a:xfrm>
                <a:off x="7801210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" name="Google Shape;17;p2"/>
              <p:cNvSpPr/>
              <p:nvPr/>
            </p:nvSpPr>
            <p:spPr>
              <a:xfrm>
                <a:off x="7801210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" name="Google Shape;18;p2"/>
            <p:cNvGrpSpPr/>
            <p:nvPr/>
          </p:nvGrpSpPr>
          <p:grpSpPr>
            <a:xfrm>
              <a:off x="8259418" y="3757688"/>
              <a:ext cx="316800" cy="1384535"/>
              <a:chOff x="8259418" y="3757688"/>
              <a:chExt cx="316800" cy="1384535"/>
            </a:xfrm>
          </p:grpSpPr>
          <p:sp>
            <p:nvSpPr>
              <p:cNvPr id="19" name="Google Shape;19;p2"/>
              <p:cNvSpPr/>
              <p:nvPr/>
            </p:nvSpPr>
            <p:spPr>
              <a:xfrm>
                <a:off x="8259418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" name="Google Shape;20;p2"/>
              <p:cNvSpPr/>
              <p:nvPr/>
            </p:nvSpPr>
            <p:spPr>
              <a:xfrm>
                <a:off x="8259418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" name="Google Shape;21;p2"/>
              <p:cNvSpPr/>
              <p:nvPr/>
            </p:nvSpPr>
            <p:spPr>
              <a:xfrm>
                <a:off x="8259418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" name="Google Shape;22;p2"/>
              <p:cNvSpPr/>
              <p:nvPr/>
            </p:nvSpPr>
            <p:spPr>
              <a:xfrm>
                <a:off x="8259418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" name="Google Shape;23;p2"/>
            <p:cNvGrpSpPr/>
            <p:nvPr/>
          </p:nvGrpSpPr>
          <p:grpSpPr>
            <a:xfrm>
              <a:off x="8717625" y="3409675"/>
              <a:ext cx="316800" cy="1732548"/>
              <a:chOff x="8717625" y="3409675"/>
              <a:chExt cx="316800" cy="1732548"/>
            </a:xfrm>
          </p:grpSpPr>
          <p:sp>
            <p:nvSpPr>
              <p:cNvPr id="24" name="Google Shape;24;p2"/>
              <p:cNvSpPr/>
              <p:nvPr/>
            </p:nvSpPr>
            <p:spPr>
              <a:xfrm>
                <a:off x="8717625" y="4453711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" name="Google Shape;25;p2"/>
              <p:cNvSpPr/>
              <p:nvPr/>
            </p:nvSpPr>
            <p:spPr>
              <a:xfrm>
                <a:off x="8717625" y="3757688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" name="Google Shape;26;p2"/>
              <p:cNvSpPr/>
              <p:nvPr/>
            </p:nvSpPr>
            <p:spPr>
              <a:xfrm>
                <a:off x="8717625" y="410570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7" name="Google Shape;27;p2"/>
              <p:cNvSpPr/>
              <p:nvPr/>
            </p:nvSpPr>
            <p:spPr>
              <a:xfrm>
                <a:off x="8717625" y="3409675"/>
                <a:ext cx="316800" cy="1732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8" name="Google Shape;28;p2"/>
              <p:cNvSpPr/>
              <p:nvPr/>
            </p:nvSpPr>
            <p:spPr>
              <a:xfrm>
                <a:off x="8717625" y="4801723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29" name="Google Shape;29;p2"/>
          <p:cNvGrpSpPr/>
          <p:nvPr/>
        </p:nvGrpSpPr>
        <p:grpSpPr>
          <a:xfrm>
            <a:off x="5043503" y="0"/>
            <a:ext cx="3814072" cy="3839102"/>
            <a:chOff x="5043503" y="0"/>
            <a:chExt cx="3814072" cy="3839102"/>
          </a:xfrm>
        </p:grpSpPr>
        <p:sp>
          <p:nvSpPr>
            <p:cNvPr id="30" name="Google Shape;30;p2"/>
            <p:cNvSpPr/>
            <p:nvPr/>
          </p:nvSpPr>
          <p:spPr>
            <a:xfrm>
              <a:off x="8460975" y="1817775"/>
              <a:ext cx="396600" cy="3966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2"/>
            <p:cNvSpPr/>
            <p:nvPr/>
          </p:nvSpPr>
          <p:spPr>
            <a:xfrm rot="-9830444">
              <a:off x="6469759" y="3480728"/>
              <a:ext cx="320148" cy="320148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2" name="Google Shape;32;p2"/>
            <p:cNvGrpSpPr/>
            <p:nvPr/>
          </p:nvGrpSpPr>
          <p:grpSpPr>
            <a:xfrm>
              <a:off x="7647812" y="2704283"/>
              <a:ext cx="635219" cy="635219"/>
              <a:chOff x="6725724" y="2701260"/>
              <a:chExt cx="1208101" cy="1208100"/>
            </a:xfrm>
          </p:grpSpPr>
          <p:sp>
            <p:nvSpPr>
              <p:cNvPr id="33" name="Google Shape;33;p2"/>
              <p:cNvSpPr/>
              <p:nvPr/>
            </p:nvSpPr>
            <p:spPr>
              <a:xfrm rot="5400000">
                <a:off x="6725725" y="2701260"/>
                <a:ext cx="1208100" cy="12081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4" name="Google Shape;34;p2"/>
              <p:cNvSpPr/>
              <p:nvPr/>
            </p:nvSpPr>
            <p:spPr>
              <a:xfrm rot="5400000">
                <a:off x="6725724" y="2701260"/>
                <a:ext cx="1208100" cy="1208100"/>
              </a:xfrm>
              <a:prstGeom prst="pie">
                <a:avLst>
                  <a:gd fmla="val 8244818" name="adj1"/>
                  <a:gd fmla="val 16246175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5" name="Google Shape;35;p2"/>
              <p:cNvSpPr/>
              <p:nvPr/>
            </p:nvSpPr>
            <p:spPr>
              <a:xfrm rot="5400000">
                <a:off x="6954988" y="2930398"/>
                <a:ext cx="749700" cy="749700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36" name="Google Shape;36;p2"/>
            <p:cNvSpPr/>
            <p:nvPr/>
          </p:nvSpPr>
          <p:spPr>
            <a:xfrm>
              <a:off x="8460975" y="1817775"/>
              <a:ext cx="396600" cy="396600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grpSp>
          <p:nvGrpSpPr>
            <p:cNvPr id="37" name="Google Shape;37;p2"/>
            <p:cNvGrpSpPr/>
            <p:nvPr/>
          </p:nvGrpSpPr>
          <p:grpSpPr>
            <a:xfrm>
              <a:off x="7952720" y="179238"/>
              <a:ext cx="873165" cy="873003"/>
              <a:chOff x="7754428" y="208725"/>
              <a:chExt cx="541800" cy="541800"/>
            </a:xfrm>
          </p:grpSpPr>
          <p:sp>
            <p:nvSpPr>
              <p:cNvPr id="38" name="Google Shape;38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ellipse">
                <a:avLst/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39" name="Google Shape;39;p2"/>
              <p:cNvSpPr/>
              <p:nvPr/>
            </p:nvSpPr>
            <p:spPr>
              <a:xfrm rot="-8647347">
                <a:off x="7831319" y="285616"/>
                <a:ext cx="388018" cy="388018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41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sp>
          <p:nvSpPr>
            <p:cNvPr id="40" name="Google Shape;40;p2"/>
            <p:cNvSpPr/>
            <p:nvPr/>
          </p:nvSpPr>
          <p:spPr>
            <a:xfrm>
              <a:off x="5399840" y="356365"/>
              <a:ext cx="2577000" cy="257700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1" name="Google Shape;41;p2"/>
            <p:cNvSpPr/>
            <p:nvPr/>
          </p:nvSpPr>
          <p:spPr>
            <a:xfrm rot="2043858">
              <a:off x="5503813" y="460310"/>
              <a:ext cx="2369480" cy="2369480"/>
            </a:xfrm>
            <a:prstGeom prst="ellipse">
              <a:avLst/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2" name="Google Shape;42;p2"/>
            <p:cNvSpPr/>
            <p:nvPr/>
          </p:nvSpPr>
          <p:spPr>
            <a:xfrm>
              <a:off x="5399795" y="360281"/>
              <a:ext cx="2577000" cy="2577000"/>
            </a:xfrm>
            <a:prstGeom prst="pie">
              <a:avLst>
                <a:gd fmla="val 8801158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3" name="Google Shape;43;p2"/>
            <p:cNvSpPr/>
            <p:nvPr/>
          </p:nvSpPr>
          <p:spPr>
            <a:xfrm rot="2044777">
              <a:off x="5911449" y="867729"/>
              <a:ext cx="1554223" cy="1554223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4" name="Google Shape;44;p2"/>
            <p:cNvSpPr/>
            <p:nvPr/>
          </p:nvSpPr>
          <p:spPr>
            <a:xfrm>
              <a:off x="5399795" y="356358"/>
              <a:ext cx="2577000" cy="2577000"/>
            </a:xfrm>
            <a:prstGeom prst="pie">
              <a:avLst>
                <a:gd fmla="val 1255410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45" name="Google Shape;45;p2"/>
            <p:cNvSpPr/>
            <p:nvPr/>
          </p:nvSpPr>
          <p:spPr>
            <a:xfrm rot="-9830444">
              <a:off x="6469759" y="3480727"/>
              <a:ext cx="320148" cy="320148"/>
            </a:xfrm>
            <a:prstGeom prst="pie">
              <a:avLst>
                <a:gd fmla="val 19376841" name="adj1"/>
                <a:gd fmla="val 16200000" name="adj2"/>
              </a:avLst>
            </a:prstGeom>
            <a:solidFill>
              <a:schemeClr val="lt1">
                <a:alpha val="9410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46" name="Google Shape;46;p2"/>
          <p:cNvSpPr txBox="1"/>
          <p:nvPr>
            <p:ph type="ctrTitle"/>
          </p:nvPr>
        </p:nvSpPr>
        <p:spPr>
          <a:xfrm>
            <a:off x="824000" y="1613813"/>
            <a:ext cx="42555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7" name="Google Shape;47;p2"/>
          <p:cNvSpPr txBox="1"/>
          <p:nvPr>
            <p:ph idx="1" type="subTitle"/>
          </p:nvPr>
        </p:nvSpPr>
        <p:spPr>
          <a:xfrm>
            <a:off x="824000" y="3596300"/>
            <a:ext cx="4255500" cy="695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600"/>
              <a:buNone/>
              <a:defRPr sz="1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8" name="Google Shape;48;p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3"/>
        </a:solidFill>
      </p:bgPr>
    </p:bg>
    <p:spTree>
      <p:nvGrpSpPr>
        <p:cNvPr id="141" name="Shape 1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2" name="Google Shape;142;p11"/>
          <p:cNvGrpSpPr/>
          <p:nvPr/>
        </p:nvGrpSpPr>
        <p:grpSpPr>
          <a:xfrm>
            <a:off x="52" y="4099200"/>
            <a:ext cx="9144036" cy="1044300"/>
            <a:chOff x="52" y="4099200"/>
            <a:chExt cx="9144036" cy="1044300"/>
          </a:xfrm>
        </p:grpSpPr>
        <p:grpSp>
          <p:nvGrpSpPr>
            <p:cNvPr id="143" name="Google Shape;143;p11"/>
            <p:cNvGrpSpPr/>
            <p:nvPr/>
          </p:nvGrpSpPr>
          <p:grpSpPr>
            <a:xfrm>
              <a:off x="52" y="4309200"/>
              <a:ext cx="231622" cy="834300"/>
              <a:chOff x="2688737" y="4301380"/>
              <a:chExt cx="231900" cy="834300"/>
            </a:xfrm>
          </p:grpSpPr>
          <p:sp>
            <p:nvSpPr>
              <p:cNvPr id="144" name="Google Shape;144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5" name="Google Shape;145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6" name="Google Shape;146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47" name="Google Shape;147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48" name="Google Shape;148;p11"/>
            <p:cNvGrpSpPr/>
            <p:nvPr/>
          </p:nvGrpSpPr>
          <p:grpSpPr>
            <a:xfrm>
              <a:off x="371406" y="4099200"/>
              <a:ext cx="231622" cy="1044300"/>
              <a:chOff x="2688737" y="4091380"/>
              <a:chExt cx="231900" cy="1044300"/>
            </a:xfrm>
          </p:grpSpPr>
          <p:sp>
            <p:nvSpPr>
              <p:cNvPr id="149" name="Google Shape;149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0" name="Google Shape;150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1" name="Google Shape;15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2" name="Google Shape;152;p11"/>
              <p:cNvSpPr/>
              <p:nvPr/>
            </p:nvSpPr>
            <p:spPr>
              <a:xfrm flipH="1">
                <a:off x="2688737" y="4091380"/>
                <a:ext cx="2319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3" name="Google Shape;153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4" name="Google Shape;154;p11"/>
            <p:cNvGrpSpPr/>
            <p:nvPr/>
          </p:nvGrpSpPr>
          <p:grpSpPr>
            <a:xfrm>
              <a:off x="742761" y="4309200"/>
              <a:ext cx="231622" cy="834300"/>
              <a:chOff x="2688737" y="4301380"/>
              <a:chExt cx="231900" cy="834300"/>
            </a:xfrm>
          </p:grpSpPr>
          <p:sp>
            <p:nvSpPr>
              <p:cNvPr id="155" name="Google Shape;155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6" name="Google Shape;156;p11"/>
              <p:cNvSpPr/>
              <p:nvPr/>
            </p:nvSpPr>
            <p:spPr>
              <a:xfrm flipH="1">
                <a:off x="2688737" y="4301380"/>
                <a:ext cx="2319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7" name="Google Shape;157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58" name="Google Shape;158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59" name="Google Shape;159;p11"/>
            <p:cNvGrpSpPr/>
            <p:nvPr/>
          </p:nvGrpSpPr>
          <p:grpSpPr>
            <a:xfrm>
              <a:off x="1114115" y="4518900"/>
              <a:ext cx="231622" cy="624600"/>
              <a:chOff x="2688737" y="4511080"/>
              <a:chExt cx="231900" cy="624600"/>
            </a:xfrm>
          </p:grpSpPr>
          <p:sp>
            <p:nvSpPr>
              <p:cNvPr id="160" name="Google Shape;160;p11"/>
              <p:cNvSpPr/>
              <p:nvPr/>
            </p:nvSpPr>
            <p:spPr>
              <a:xfrm flipH="1">
                <a:off x="2688737" y="4720780"/>
                <a:ext cx="2319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1" name="Google Shape;161;p11"/>
              <p:cNvSpPr/>
              <p:nvPr/>
            </p:nvSpPr>
            <p:spPr>
              <a:xfrm flipH="1">
                <a:off x="2688737" y="4511080"/>
                <a:ext cx="2319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2" name="Google Shape;162;p11"/>
              <p:cNvSpPr/>
              <p:nvPr/>
            </p:nvSpPr>
            <p:spPr>
              <a:xfrm flipH="1">
                <a:off x="2688737" y="4930480"/>
                <a:ext cx="2319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3" name="Google Shape;163;p11"/>
            <p:cNvGrpSpPr/>
            <p:nvPr/>
          </p:nvGrpSpPr>
          <p:grpSpPr>
            <a:xfrm>
              <a:off x="1856753" y="4099200"/>
              <a:ext cx="231600" cy="1044300"/>
              <a:chOff x="1856753" y="4099200"/>
              <a:chExt cx="231600" cy="1044300"/>
            </a:xfrm>
          </p:grpSpPr>
          <p:sp>
            <p:nvSpPr>
              <p:cNvPr id="164" name="Google Shape;164;p11"/>
              <p:cNvSpPr/>
              <p:nvPr/>
            </p:nvSpPr>
            <p:spPr>
              <a:xfrm flipH="1">
                <a:off x="185675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5" name="Google Shape;165;p11"/>
              <p:cNvSpPr/>
              <p:nvPr/>
            </p:nvSpPr>
            <p:spPr>
              <a:xfrm flipH="1">
                <a:off x="185675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6" name="Google Shape;166;p11"/>
              <p:cNvSpPr/>
              <p:nvPr/>
            </p:nvSpPr>
            <p:spPr>
              <a:xfrm flipH="1">
                <a:off x="185675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7" name="Google Shape;167;p11"/>
              <p:cNvSpPr/>
              <p:nvPr/>
            </p:nvSpPr>
            <p:spPr>
              <a:xfrm flipH="1">
                <a:off x="1856753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68" name="Google Shape;168;p11"/>
              <p:cNvSpPr/>
              <p:nvPr/>
            </p:nvSpPr>
            <p:spPr>
              <a:xfrm flipH="1">
                <a:off x="185675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69" name="Google Shape;169;p11"/>
            <p:cNvGrpSpPr/>
            <p:nvPr/>
          </p:nvGrpSpPr>
          <p:grpSpPr>
            <a:xfrm>
              <a:off x="2228107" y="4309200"/>
              <a:ext cx="231600" cy="834300"/>
              <a:chOff x="2228107" y="4309200"/>
              <a:chExt cx="231600" cy="834300"/>
            </a:xfrm>
          </p:grpSpPr>
          <p:sp>
            <p:nvSpPr>
              <p:cNvPr id="170" name="Google Shape;170;p11"/>
              <p:cNvSpPr/>
              <p:nvPr/>
            </p:nvSpPr>
            <p:spPr>
              <a:xfrm flipH="1">
                <a:off x="222810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1" name="Google Shape;171;p11"/>
              <p:cNvSpPr/>
              <p:nvPr/>
            </p:nvSpPr>
            <p:spPr>
              <a:xfrm flipH="1">
                <a:off x="2228107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2" name="Google Shape;172;p11"/>
              <p:cNvSpPr/>
              <p:nvPr/>
            </p:nvSpPr>
            <p:spPr>
              <a:xfrm flipH="1">
                <a:off x="222810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3" name="Google Shape;173;p11"/>
              <p:cNvSpPr/>
              <p:nvPr/>
            </p:nvSpPr>
            <p:spPr>
              <a:xfrm flipH="1">
                <a:off x="222810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4" name="Google Shape;174;p11"/>
            <p:cNvGrpSpPr/>
            <p:nvPr/>
          </p:nvGrpSpPr>
          <p:grpSpPr>
            <a:xfrm>
              <a:off x="2599462" y="4518900"/>
              <a:ext cx="231600" cy="624600"/>
              <a:chOff x="2599462" y="4518900"/>
              <a:chExt cx="231600" cy="624600"/>
            </a:xfrm>
          </p:grpSpPr>
          <p:sp>
            <p:nvSpPr>
              <p:cNvPr id="175" name="Google Shape;175;p11"/>
              <p:cNvSpPr/>
              <p:nvPr/>
            </p:nvSpPr>
            <p:spPr>
              <a:xfrm flipH="1">
                <a:off x="259946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6" name="Google Shape;176;p11"/>
              <p:cNvSpPr/>
              <p:nvPr/>
            </p:nvSpPr>
            <p:spPr>
              <a:xfrm flipH="1">
                <a:off x="259946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77" name="Google Shape;177;p11"/>
              <p:cNvSpPr/>
              <p:nvPr/>
            </p:nvSpPr>
            <p:spPr>
              <a:xfrm flipH="1">
                <a:off x="259946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78" name="Google Shape;178;p11"/>
            <p:cNvGrpSpPr/>
            <p:nvPr/>
          </p:nvGrpSpPr>
          <p:grpSpPr>
            <a:xfrm>
              <a:off x="3342171" y="4099200"/>
              <a:ext cx="231600" cy="1044300"/>
              <a:chOff x="3342171" y="4099200"/>
              <a:chExt cx="231600" cy="1044300"/>
            </a:xfrm>
          </p:grpSpPr>
          <p:sp>
            <p:nvSpPr>
              <p:cNvPr id="179" name="Google Shape;179;p11"/>
              <p:cNvSpPr/>
              <p:nvPr/>
            </p:nvSpPr>
            <p:spPr>
              <a:xfrm flipH="1">
                <a:off x="334217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0" name="Google Shape;180;p11"/>
              <p:cNvSpPr/>
              <p:nvPr/>
            </p:nvSpPr>
            <p:spPr>
              <a:xfrm flipH="1">
                <a:off x="334217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1" name="Google Shape;181;p11"/>
              <p:cNvSpPr/>
              <p:nvPr/>
            </p:nvSpPr>
            <p:spPr>
              <a:xfrm flipH="1">
                <a:off x="334217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2" name="Google Shape;182;p11"/>
              <p:cNvSpPr/>
              <p:nvPr/>
            </p:nvSpPr>
            <p:spPr>
              <a:xfrm flipH="1">
                <a:off x="3342171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3" name="Google Shape;183;p11"/>
              <p:cNvSpPr/>
              <p:nvPr/>
            </p:nvSpPr>
            <p:spPr>
              <a:xfrm flipH="1">
                <a:off x="334217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4" name="Google Shape;184;p11"/>
            <p:cNvGrpSpPr/>
            <p:nvPr/>
          </p:nvGrpSpPr>
          <p:grpSpPr>
            <a:xfrm>
              <a:off x="3713525" y="4309200"/>
              <a:ext cx="231600" cy="834300"/>
              <a:chOff x="3713525" y="4309200"/>
              <a:chExt cx="231600" cy="834300"/>
            </a:xfrm>
          </p:grpSpPr>
          <p:sp>
            <p:nvSpPr>
              <p:cNvPr id="185" name="Google Shape;185;p11"/>
              <p:cNvSpPr/>
              <p:nvPr/>
            </p:nvSpPr>
            <p:spPr>
              <a:xfrm flipH="1">
                <a:off x="371352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6" name="Google Shape;186;p11"/>
              <p:cNvSpPr/>
              <p:nvPr/>
            </p:nvSpPr>
            <p:spPr>
              <a:xfrm flipH="1">
                <a:off x="3713525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7" name="Google Shape;187;p11"/>
              <p:cNvSpPr/>
              <p:nvPr/>
            </p:nvSpPr>
            <p:spPr>
              <a:xfrm flipH="1">
                <a:off x="371352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88" name="Google Shape;188;p11"/>
              <p:cNvSpPr/>
              <p:nvPr/>
            </p:nvSpPr>
            <p:spPr>
              <a:xfrm flipH="1">
                <a:off x="371352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89" name="Google Shape;189;p11"/>
            <p:cNvGrpSpPr/>
            <p:nvPr/>
          </p:nvGrpSpPr>
          <p:grpSpPr>
            <a:xfrm>
              <a:off x="1485398" y="4309200"/>
              <a:ext cx="231600" cy="834300"/>
              <a:chOff x="1485398" y="4309200"/>
              <a:chExt cx="231600" cy="834300"/>
            </a:xfrm>
          </p:grpSpPr>
          <p:sp>
            <p:nvSpPr>
              <p:cNvPr id="190" name="Google Shape;190;p11"/>
              <p:cNvSpPr/>
              <p:nvPr/>
            </p:nvSpPr>
            <p:spPr>
              <a:xfrm flipH="1">
                <a:off x="148539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1" name="Google Shape;191;p11"/>
              <p:cNvSpPr/>
              <p:nvPr/>
            </p:nvSpPr>
            <p:spPr>
              <a:xfrm flipH="1">
                <a:off x="148539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2" name="Google Shape;192;p11"/>
              <p:cNvSpPr/>
              <p:nvPr/>
            </p:nvSpPr>
            <p:spPr>
              <a:xfrm flipH="1">
                <a:off x="148539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3" name="Google Shape;193;p11"/>
              <p:cNvSpPr/>
              <p:nvPr/>
            </p:nvSpPr>
            <p:spPr>
              <a:xfrm flipH="1">
                <a:off x="148539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4" name="Google Shape;194;p11"/>
            <p:cNvGrpSpPr/>
            <p:nvPr/>
          </p:nvGrpSpPr>
          <p:grpSpPr>
            <a:xfrm>
              <a:off x="4084879" y="4518900"/>
              <a:ext cx="231600" cy="624600"/>
              <a:chOff x="4084879" y="4518900"/>
              <a:chExt cx="231600" cy="624600"/>
            </a:xfrm>
          </p:grpSpPr>
          <p:sp>
            <p:nvSpPr>
              <p:cNvPr id="195" name="Google Shape;195;p11"/>
              <p:cNvSpPr/>
              <p:nvPr/>
            </p:nvSpPr>
            <p:spPr>
              <a:xfrm flipH="1">
                <a:off x="40848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6" name="Google Shape;196;p11"/>
              <p:cNvSpPr/>
              <p:nvPr/>
            </p:nvSpPr>
            <p:spPr>
              <a:xfrm flipH="1">
                <a:off x="40848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97" name="Google Shape;197;p11"/>
              <p:cNvSpPr/>
              <p:nvPr/>
            </p:nvSpPr>
            <p:spPr>
              <a:xfrm flipH="1">
                <a:off x="40848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98" name="Google Shape;198;p11"/>
            <p:cNvGrpSpPr/>
            <p:nvPr/>
          </p:nvGrpSpPr>
          <p:grpSpPr>
            <a:xfrm>
              <a:off x="2970816" y="4309200"/>
              <a:ext cx="231600" cy="834300"/>
              <a:chOff x="2970816" y="4309200"/>
              <a:chExt cx="231600" cy="834300"/>
            </a:xfrm>
          </p:grpSpPr>
          <p:sp>
            <p:nvSpPr>
              <p:cNvPr id="199" name="Google Shape;199;p11"/>
              <p:cNvSpPr/>
              <p:nvPr/>
            </p:nvSpPr>
            <p:spPr>
              <a:xfrm flipH="1">
                <a:off x="297081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0" name="Google Shape;200;p11"/>
              <p:cNvSpPr/>
              <p:nvPr/>
            </p:nvSpPr>
            <p:spPr>
              <a:xfrm flipH="1">
                <a:off x="297081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1" name="Google Shape;201;p11"/>
              <p:cNvSpPr/>
              <p:nvPr/>
            </p:nvSpPr>
            <p:spPr>
              <a:xfrm flipH="1">
                <a:off x="297081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2" name="Google Shape;202;p11"/>
              <p:cNvSpPr/>
              <p:nvPr/>
            </p:nvSpPr>
            <p:spPr>
              <a:xfrm flipH="1">
                <a:off x="297081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3" name="Google Shape;203;p11"/>
            <p:cNvGrpSpPr/>
            <p:nvPr/>
          </p:nvGrpSpPr>
          <p:grpSpPr>
            <a:xfrm>
              <a:off x="4456234" y="4309200"/>
              <a:ext cx="231600" cy="834300"/>
              <a:chOff x="4456234" y="4309200"/>
              <a:chExt cx="231600" cy="834300"/>
            </a:xfrm>
          </p:grpSpPr>
          <p:sp>
            <p:nvSpPr>
              <p:cNvPr id="204" name="Google Shape;204;p11"/>
              <p:cNvSpPr/>
              <p:nvPr/>
            </p:nvSpPr>
            <p:spPr>
              <a:xfrm flipH="1">
                <a:off x="445623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5" name="Google Shape;205;p11"/>
              <p:cNvSpPr/>
              <p:nvPr/>
            </p:nvSpPr>
            <p:spPr>
              <a:xfrm flipH="1">
                <a:off x="445623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6" name="Google Shape;206;p11"/>
              <p:cNvSpPr/>
              <p:nvPr/>
            </p:nvSpPr>
            <p:spPr>
              <a:xfrm flipH="1">
                <a:off x="445623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07" name="Google Shape;207;p11"/>
              <p:cNvSpPr/>
              <p:nvPr/>
            </p:nvSpPr>
            <p:spPr>
              <a:xfrm flipH="1">
                <a:off x="445623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08" name="Google Shape;208;p11"/>
            <p:cNvGrpSpPr/>
            <p:nvPr/>
          </p:nvGrpSpPr>
          <p:grpSpPr>
            <a:xfrm>
              <a:off x="4827588" y="4099200"/>
              <a:ext cx="231600" cy="1044300"/>
              <a:chOff x="4827588" y="4099200"/>
              <a:chExt cx="231600" cy="1044300"/>
            </a:xfrm>
          </p:grpSpPr>
          <p:sp>
            <p:nvSpPr>
              <p:cNvPr id="209" name="Google Shape;209;p11"/>
              <p:cNvSpPr/>
              <p:nvPr/>
            </p:nvSpPr>
            <p:spPr>
              <a:xfrm flipH="1">
                <a:off x="48275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0" name="Google Shape;210;p11"/>
              <p:cNvSpPr/>
              <p:nvPr/>
            </p:nvSpPr>
            <p:spPr>
              <a:xfrm flipH="1">
                <a:off x="48275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1" name="Google Shape;211;p11"/>
              <p:cNvSpPr/>
              <p:nvPr/>
            </p:nvSpPr>
            <p:spPr>
              <a:xfrm flipH="1">
                <a:off x="48275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2" name="Google Shape;212;p11"/>
              <p:cNvSpPr/>
              <p:nvPr/>
            </p:nvSpPr>
            <p:spPr>
              <a:xfrm flipH="1">
                <a:off x="4827588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3" name="Google Shape;213;p11"/>
              <p:cNvSpPr/>
              <p:nvPr/>
            </p:nvSpPr>
            <p:spPr>
              <a:xfrm flipH="1">
                <a:off x="48275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4" name="Google Shape;214;p11"/>
            <p:cNvGrpSpPr/>
            <p:nvPr/>
          </p:nvGrpSpPr>
          <p:grpSpPr>
            <a:xfrm>
              <a:off x="5198943" y="4309200"/>
              <a:ext cx="231600" cy="834300"/>
              <a:chOff x="5198943" y="4309200"/>
              <a:chExt cx="231600" cy="834300"/>
            </a:xfrm>
          </p:grpSpPr>
          <p:sp>
            <p:nvSpPr>
              <p:cNvPr id="215" name="Google Shape;215;p11"/>
              <p:cNvSpPr/>
              <p:nvPr/>
            </p:nvSpPr>
            <p:spPr>
              <a:xfrm flipH="1">
                <a:off x="519894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6" name="Google Shape;216;p11"/>
              <p:cNvSpPr/>
              <p:nvPr/>
            </p:nvSpPr>
            <p:spPr>
              <a:xfrm flipH="1">
                <a:off x="5198943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7" name="Google Shape;217;p11"/>
              <p:cNvSpPr/>
              <p:nvPr/>
            </p:nvSpPr>
            <p:spPr>
              <a:xfrm flipH="1">
                <a:off x="519894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18" name="Google Shape;218;p11"/>
              <p:cNvSpPr/>
              <p:nvPr/>
            </p:nvSpPr>
            <p:spPr>
              <a:xfrm flipH="1">
                <a:off x="519894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19" name="Google Shape;219;p11"/>
            <p:cNvGrpSpPr/>
            <p:nvPr/>
          </p:nvGrpSpPr>
          <p:grpSpPr>
            <a:xfrm>
              <a:off x="5570297" y="4518900"/>
              <a:ext cx="231600" cy="624600"/>
              <a:chOff x="5570297" y="4518900"/>
              <a:chExt cx="231600" cy="624600"/>
            </a:xfrm>
          </p:grpSpPr>
          <p:sp>
            <p:nvSpPr>
              <p:cNvPr id="220" name="Google Shape;220;p11"/>
              <p:cNvSpPr/>
              <p:nvPr/>
            </p:nvSpPr>
            <p:spPr>
              <a:xfrm flipH="1">
                <a:off x="5570297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1" name="Google Shape;221;p11"/>
              <p:cNvSpPr/>
              <p:nvPr/>
            </p:nvSpPr>
            <p:spPr>
              <a:xfrm flipH="1">
                <a:off x="5570297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2" name="Google Shape;222;p11"/>
              <p:cNvSpPr/>
              <p:nvPr/>
            </p:nvSpPr>
            <p:spPr>
              <a:xfrm flipH="1">
                <a:off x="5570297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3" name="Google Shape;223;p11"/>
            <p:cNvGrpSpPr/>
            <p:nvPr/>
          </p:nvGrpSpPr>
          <p:grpSpPr>
            <a:xfrm>
              <a:off x="5941652" y="4309200"/>
              <a:ext cx="231600" cy="834300"/>
              <a:chOff x="5941652" y="4309200"/>
              <a:chExt cx="231600" cy="834300"/>
            </a:xfrm>
          </p:grpSpPr>
          <p:sp>
            <p:nvSpPr>
              <p:cNvPr id="224" name="Google Shape;224;p11"/>
              <p:cNvSpPr/>
              <p:nvPr/>
            </p:nvSpPr>
            <p:spPr>
              <a:xfrm flipH="1">
                <a:off x="5941652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5" name="Google Shape;225;p11"/>
              <p:cNvSpPr/>
              <p:nvPr/>
            </p:nvSpPr>
            <p:spPr>
              <a:xfrm flipH="1">
                <a:off x="5941652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6" name="Google Shape;226;p11"/>
              <p:cNvSpPr/>
              <p:nvPr/>
            </p:nvSpPr>
            <p:spPr>
              <a:xfrm flipH="1">
                <a:off x="5941652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27" name="Google Shape;227;p11"/>
              <p:cNvSpPr/>
              <p:nvPr/>
            </p:nvSpPr>
            <p:spPr>
              <a:xfrm flipH="1">
                <a:off x="5941652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28" name="Google Shape;228;p11"/>
            <p:cNvGrpSpPr/>
            <p:nvPr/>
          </p:nvGrpSpPr>
          <p:grpSpPr>
            <a:xfrm>
              <a:off x="6313006" y="4099200"/>
              <a:ext cx="231600" cy="1044300"/>
              <a:chOff x="6313006" y="4099200"/>
              <a:chExt cx="231600" cy="1044300"/>
            </a:xfrm>
          </p:grpSpPr>
          <p:sp>
            <p:nvSpPr>
              <p:cNvPr id="229" name="Google Shape;229;p11"/>
              <p:cNvSpPr/>
              <p:nvPr/>
            </p:nvSpPr>
            <p:spPr>
              <a:xfrm flipH="1">
                <a:off x="6313006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0" name="Google Shape;230;p11"/>
              <p:cNvSpPr/>
              <p:nvPr/>
            </p:nvSpPr>
            <p:spPr>
              <a:xfrm flipH="1">
                <a:off x="6313006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1" name="Google Shape;231;p11"/>
              <p:cNvSpPr/>
              <p:nvPr/>
            </p:nvSpPr>
            <p:spPr>
              <a:xfrm flipH="1">
                <a:off x="6313006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2" name="Google Shape;232;p11"/>
              <p:cNvSpPr/>
              <p:nvPr/>
            </p:nvSpPr>
            <p:spPr>
              <a:xfrm flipH="1">
                <a:off x="6313006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3" name="Google Shape;233;p11"/>
              <p:cNvSpPr/>
              <p:nvPr/>
            </p:nvSpPr>
            <p:spPr>
              <a:xfrm flipH="1">
                <a:off x="6313006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4" name="Google Shape;234;p11"/>
            <p:cNvGrpSpPr/>
            <p:nvPr/>
          </p:nvGrpSpPr>
          <p:grpSpPr>
            <a:xfrm>
              <a:off x="6684361" y="4309200"/>
              <a:ext cx="231600" cy="834300"/>
              <a:chOff x="6684361" y="4309200"/>
              <a:chExt cx="231600" cy="834300"/>
            </a:xfrm>
          </p:grpSpPr>
          <p:sp>
            <p:nvSpPr>
              <p:cNvPr id="235" name="Google Shape;235;p11"/>
              <p:cNvSpPr/>
              <p:nvPr/>
            </p:nvSpPr>
            <p:spPr>
              <a:xfrm flipH="1">
                <a:off x="6684361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6" name="Google Shape;236;p11"/>
              <p:cNvSpPr/>
              <p:nvPr/>
            </p:nvSpPr>
            <p:spPr>
              <a:xfrm flipH="1">
                <a:off x="6684361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7" name="Google Shape;237;p11"/>
              <p:cNvSpPr/>
              <p:nvPr/>
            </p:nvSpPr>
            <p:spPr>
              <a:xfrm flipH="1">
                <a:off x="6684361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38" name="Google Shape;238;p11"/>
              <p:cNvSpPr/>
              <p:nvPr/>
            </p:nvSpPr>
            <p:spPr>
              <a:xfrm flipH="1">
                <a:off x="6684361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39" name="Google Shape;239;p11"/>
            <p:cNvGrpSpPr/>
            <p:nvPr/>
          </p:nvGrpSpPr>
          <p:grpSpPr>
            <a:xfrm>
              <a:off x="7055715" y="4518900"/>
              <a:ext cx="231600" cy="624600"/>
              <a:chOff x="7055715" y="4518900"/>
              <a:chExt cx="231600" cy="624600"/>
            </a:xfrm>
          </p:grpSpPr>
          <p:sp>
            <p:nvSpPr>
              <p:cNvPr id="240" name="Google Shape;240;p11"/>
              <p:cNvSpPr/>
              <p:nvPr/>
            </p:nvSpPr>
            <p:spPr>
              <a:xfrm flipH="1">
                <a:off x="7055715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1" name="Google Shape;241;p11"/>
              <p:cNvSpPr/>
              <p:nvPr/>
            </p:nvSpPr>
            <p:spPr>
              <a:xfrm flipH="1">
                <a:off x="7055715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2" name="Google Shape;242;p11"/>
              <p:cNvSpPr/>
              <p:nvPr/>
            </p:nvSpPr>
            <p:spPr>
              <a:xfrm flipH="1">
                <a:off x="7055715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3" name="Google Shape;243;p11"/>
            <p:cNvGrpSpPr/>
            <p:nvPr/>
          </p:nvGrpSpPr>
          <p:grpSpPr>
            <a:xfrm>
              <a:off x="7798424" y="4099200"/>
              <a:ext cx="231600" cy="1044300"/>
              <a:chOff x="7798424" y="4099200"/>
              <a:chExt cx="231600" cy="1044300"/>
            </a:xfrm>
          </p:grpSpPr>
          <p:sp>
            <p:nvSpPr>
              <p:cNvPr id="244" name="Google Shape;244;p11"/>
              <p:cNvSpPr/>
              <p:nvPr/>
            </p:nvSpPr>
            <p:spPr>
              <a:xfrm flipH="1">
                <a:off x="7798424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5" name="Google Shape;245;p11"/>
              <p:cNvSpPr/>
              <p:nvPr/>
            </p:nvSpPr>
            <p:spPr>
              <a:xfrm flipH="1">
                <a:off x="7798424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6" name="Google Shape;246;p11"/>
              <p:cNvSpPr/>
              <p:nvPr/>
            </p:nvSpPr>
            <p:spPr>
              <a:xfrm flipH="1">
                <a:off x="7798424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7" name="Google Shape;247;p11"/>
              <p:cNvSpPr/>
              <p:nvPr/>
            </p:nvSpPr>
            <p:spPr>
              <a:xfrm flipH="1">
                <a:off x="7798424" y="4099200"/>
                <a:ext cx="231600" cy="104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48" name="Google Shape;248;p11"/>
              <p:cNvSpPr/>
              <p:nvPr/>
            </p:nvSpPr>
            <p:spPr>
              <a:xfrm flipH="1">
                <a:off x="7798424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49" name="Google Shape;249;p11"/>
            <p:cNvGrpSpPr/>
            <p:nvPr/>
          </p:nvGrpSpPr>
          <p:grpSpPr>
            <a:xfrm>
              <a:off x="8169779" y="4309200"/>
              <a:ext cx="231600" cy="834300"/>
              <a:chOff x="8169779" y="4309200"/>
              <a:chExt cx="231600" cy="834300"/>
            </a:xfrm>
          </p:grpSpPr>
          <p:sp>
            <p:nvSpPr>
              <p:cNvPr id="250" name="Google Shape;250;p11"/>
              <p:cNvSpPr/>
              <p:nvPr/>
            </p:nvSpPr>
            <p:spPr>
              <a:xfrm flipH="1">
                <a:off x="8169779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1" name="Google Shape;251;p11"/>
              <p:cNvSpPr/>
              <p:nvPr/>
            </p:nvSpPr>
            <p:spPr>
              <a:xfrm flipH="1">
                <a:off x="8169779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2" name="Google Shape;252;p11"/>
              <p:cNvSpPr/>
              <p:nvPr/>
            </p:nvSpPr>
            <p:spPr>
              <a:xfrm flipH="1">
                <a:off x="8169779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3" name="Google Shape;253;p11"/>
              <p:cNvSpPr/>
              <p:nvPr/>
            </p:nvSpPr>
            <p:spPr>
              <a:xfrm flipH="1">
                <a:off x="8169779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4" name="Google Shape;254;p11"/>
            <p:cNvGrpSpPr/>
            <p:nvPr/>
          </p:nvGrpSpPr>
          <p:grpSpPr>
            <a:xfrm>
              <a:off x="7427070" y="4309200"/>
              <a:ext cx="231600" cy="834300"/>
              <a:chOff x="7427070" y="4309200"/>
              <a:chExt cx="231600" cy="834300"/>
            </a:xfrm>
          </p:grpSpPr>
          <p:sp>
            <p:nvSpPr>
              <p:cNvPr id="255" name="Google Shape;255;p11"/>
              <p:cNvSpPr/>
              <p:nvPr/>
            </p:nvSpPr>
            <p:spPr>
              <a:xfrm flipH="1">
                <a:off x="7427070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6" name="Google Shape;256;p11"/>
              <p:cNvSpPr/>
              <p:nvPr/>
            </p:nvSpPr>
            <p:spPr>
              <a:xfrm flipH="1">
                <a:off x="7427070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7" name="Google Shape;257;p11"/>
              <p:cNvSpPr/>
              <p:nvPr/>
            </p:nvSpPr>
            <p:spPr>
              <a:xfrm flipH="1">
                <a:off x="7427070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58" name="Google Shape;258;p11"/>
              <p:cNvSpPr/>
              <p:nvPr/>
            </p:nvSpPr>
            <p:spPr>
              <a:xfrm flipH="1">
                <a:off x="7427070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59" name="Google Shape;259;p11"/>
            <p:cNvGrpSpPr/>
            <p:nvPr/>
          </p:nvGrpSpPr>
          <p:grpSpPr>
            <a:xfrm>
              <a:off x="8541133" y="4518900"/>
              <a:ext cx="231600" cy="624600"/>
              <a:chOff x="8541133" y="4518900"/>
              <a:chExt cx="231600" cy="624600"/>
            </a:xfrm>
          </p:grpSpPr>
          <p:sp>
            <p:nvSpPr>
              <p:cNvPr id="260" name="Google Shape;260;p11"/>
              <p:cNvSpPr/>
              <p:nvPr/>
            </p:nvSpPr>
            <p:spPr>
              <a:xfrm flipH="1">
                <a:off x="8541133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1" name="Google Shape;261;p11"/>
              <p:cNvSpPr/>
              <p:nvPr/>
            </p:nvSpPr>
            <p:spPr>
              <a:xfrm flipH="1">
                <a:off x="8541133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2" name="Google Shape;262;p11"/>
              <p:cNvSpPr/>
              <p:nvPr/>
            </p:nvSpPr>
            <p:spPr>
              <a:xfrm flipH="1">
                <a:off x="8541133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263" name="Google Shape;263;p11"/>
            <p:cNvGrpSpPr/>
            <p:nvPr/>
          </p:nvGrpSpPr>
          <p:grpSpPr>
            <a:xfrm>
              <a:off x="8912488" y="4309200"/>
              <a:ext cx="231600" cy="834300"/>
              <a:chOff x="8912488" y="4309200"/>
              <a:chExt cx="231600" cy="834300"/>
            </a:xfrm>
          </p:grpSpPr>
          <p:sp>
            <p:nvSpPr>
              <p:cNvPr id="264" name="Google Shape;264;p11"/>
              <p:cNvSpPr/>
              <p:nvPr/>
            </p:nvSpPr>
            <p:spPr>
              <a:xfrm flipH="1">
                <a:off x="8912488" y="4728600"/>
                <a:ext cx="231600" cy="4149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5" name="Google Shape;265;p11"/>
              <p:cNvSpPr/>
              <p:nvPr/>
            </p:nvSpPr>
            <p:spPr>
              <a:xfrm flipH="1">
                <a:off x="8912488" y="4309200"/>
                <a:ext cx="231600" cy="8343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6" name="Google Shape;266;p11"/>
              <p:cNvSpPr/>
              <p:nvPr/>
            </p:nvSpPr>
            <p:spPr>
              <a:xfrm flipH="1">
                <a:off x="8912488" y="4518900"/>
                <a:ext cx="231600" cy="6246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267" name="Google Shape;267;p11"/>
              <p:cNvSpPr/>
              <p:nvPr/>
            </p:nvSpPr>
            <p:spPr>
              <a:xfrm flipH="1">
                <a:off x="8912488" y="4938300"/>
                <a:ext cx="231600" cy="2052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268" name="Google Shape;268;p11"/>
          <p:cNvSpPr txBox="1"/>
          <p:nvPr>
            <p:ph hasCustomPrompt="1" type="title"/>
          </p:nvPr>
        </p:nvSpPr>
        <p:spPr>
          <a:xfrm>
            <a:off x="1388625" y="772725"/>
            <a:ext cx="6366900" cy="186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269" name="Google Shape;269;p11"/>
          <p:cNvSpPr txBox="1"/>
          <p:nvPr>
            <p:ph idx="1" type="body"/>
          </p:nvPr>
        </p:nvSpPr>
        <p:spPr>
          <a:xfrm>
            <a:off x="1388625" y="2712300"/>
            <a:ext cx="6366900" cy="111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indent="-298450" lvl="1" marL="914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indent="-298450" lvl="2" marL="1371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indent="-298450" lvl="3" marL="1828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indent="-298450" lvl="4" marL="22860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indent="-298450" lvl="5" marL="2743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indent="-298450" lvl="6" marL="3200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indent="-298450" lvl="7" marL="3657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indent="-298450" lvl="8" marL="4114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0" name="Google Shape;270;p1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271" name="Shape 2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2" name="Google Shape;272;p12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lt2"/>
        </a:solidFill>
      </p:bgPr>
    </p:bg>
    <p:spTree>
      <p:nvGrpSpPr>
        <p:cNvPr id="277" name="Shape 2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8" name="Google Shape;278;p14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279" name="Google Shape;279;p14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280" name="Google Shape;280;p14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1" name="Google Shape;281;p14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282" name="Google Shape;282;p14"/>
          <p:cNvSpPr txBox="1"/>
          <p:nvPr>
            <p:ph type="ctrTitle"/>
          </p:nvPr>
        </p:nvSpPr>
        <p:spPr>
          <a:xfrm>
            <a:off x="729450" y="1322450"/>
            <a:ext cx="7688100" cy="1664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rt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283" name="Google Shape;283;p14"/>
          <p:cNvSpPr txBox="1"/>
          <p:nvPr>
            <p:ph idx="1" type="subTitle"/>
          </p:nvPr>
        </p:nvSpPr>
        <p:spPr>
          <a:xfrm>
            <a:off x="729627" y="3172900"/>
            <a:ext cx="7688100" cy="54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284" name="Google Shape;284;p14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285" name="Shape 28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6" name="Google Shape;286;p15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287" name="Google Shape;287;p15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88" name="Google Shape;288;p15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289" name="Google Shape;289;p15"/>
          <p:cNvSpPr txBox="1"/>
          <p:nvPr>
            <p:ph type="title"/>
          </p:nvPr>
        </p:nvSpPr>
        <p:spPr>
          <a:xfrm>
            <a:off x="729450" y="1322450"/>
            <a:ext cx="7688400" cy="1518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90" name="Google Shape;290;p15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291" name="Shape 2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2" name="Google Shape;292;p16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293" name="Google Shape;293;p16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294" name="Google Shape;294;p16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95" name="Google Shape;295;p16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296" name="Google Shape;296;p16"/>
          <p:cNvSpPr txBox="1"/>
          <p:nvPr>
            <p:ph type="title"/>
          </p:nvPr>
        </p:nvSpPr>
        <p:spPr>
          <a:xfrm>
            <a:off x="729450" y="1318650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297" name="Google Shape;297;p16"/>
          <p:cNvSpPr txBox="1"/>
          <p:nvPr>
            <p:ph idx="1" type="body"/>
          </p:nvPr>
        </p:nvSpPr>
        <p:spPr>
          <a:xfrm>
            <a:off x="729450" y="2078875"/>
            <a:ext cx="76887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rtl="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298" name="Google Shape;298;p16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99" name="Shape 2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0" name="Google Shape;300;p17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301" name="Google Shape;301;p17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302" name="Google Shape;302;p17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03" name="Google Shape;303;p17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04" name="Google Shape;304;p17"/>
          <p:cNvSpPr txBox="1"/>
          <p:nvPr>
            <p:ph type="title"/>
          </p:nvPr>
        </p:nvSpPr>
        <p:spPr>
          <a:xfrm>
            <a:off x="729450" y="1318650"/>
            <a:ext cx="76884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305" name="Google Shape;305;p17"/>
          <p:cNvSpPr txBox="1"/>
          <p:nvPr>
            <p:ph idx="1" type="body"/>
          </p:nvPr>
        </p:nvSpPr>
        <p:spPr>
          <a:xfrm>
            <a:off x="729325" y="2078875"/>
            <a:ext cx="37743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rtl="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306" name="Google Shape;306;p17"/>
          <p:cNvSpPr txBox="1"/>
          <p:nvPr>
            <p:ph idx="2" type="body"/>
          </p:nvPr>
        </p:nvSpPr>
        <p:spPr>
          <a:xfrm>
            <a:off x="4643604" y="2078875"/>
            <a:ext cx="3774300" cy="226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rtl="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307" name="Google Shape;307;p17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308" name="Shape 3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9" name="Google Shape;309;p18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310" name="Google Shape;310;p18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311" name="Google Shape;311;p18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2" name="Google Shape;312;p18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13" name="Google Shape;313;p18"/>
          <p:cNvSpPr txBox="1"/>
          <p:nvPr>
            <p:ph type="title"/>
          </p:nvPr>
        </p:nvSpPr>
        <p:spPr>
          <a:xfrm>
            <a:off x="729450" y="1318650"/>
            <a:ext cx="76884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314" name="Google Shape;314;p18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15" name="Shape 3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6" name="Google Shape;316;p19"/>
          <p:cNvSpPr/>
          <p:nvPr/>
        </p:nvSpPr>
        <p:spPr>
          <a:xfrm>
            <a:off x="0" y="0"/>
            <a:ext cx="9144000" cy="48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317" name="Google Shape;317;p19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318" name="Google Shape;318;p19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9" name="Google Shape;319;p19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20" name="Google Shape;320;p19"/>
          <p:cNvSpPr txBox="1"/>
          <p:nvPr>
            <p:ph type="title"/>
          </p:nvPr>
        </p:nvSpPr>
        <p:spPr>
          <a:xfrm>
            <a:off x="730000" y="1318650"/>
            <a:ext cx="3300900" cy="1381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321" name="Google Shape;321;p19"/>
          <p:cNvSpPr txBox="1"/>
          <p:nvPr>
            <p:ph idx="1" type="body"/>
          </p:nvPr>
        </p:nvSpPr>
        <p:spPr>
          <a:xfrm>
            <a:off x="721225" y="2781725"/>
            <a:ext cx="3300900" cy="1597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rtl="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322" name="Google Shape;322;p19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3"/>
        </a:solidFill>
      </p:bgPr>
    </p:bg>
    <p:spTree>
      <p:nvGrpSpPr>
        <p:cNvPr id="323" name="Shape 3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4" name="Google Shape;324;p20"/>
          <p:cNvGrpSpPr/>
          <p:nvPr/>
        </p:nvGrpSpPr>
        <p:grpSpPr>
          <a:xfrm>
            <a:off x="830392" y="4169130"/>
            <a:ext cx="745763" cy="45826"/>
            <a:chOff x="4580561" y="2589004"/>
            <a:chExt cx="1064464" cy="25200"/>
          </a:xfrm>
        </p:grpSpPr>
        <p:sp>
          <p:nvSpPr>
            <p:cNvPr id="325" name="Google Shape;325;p20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6" name="Google Shape;326;p20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27" name="Google Shape;327;p20"/>
          <p:cNvSpPr txBox="1"/>
          <p:nvPr>
            <p:ph type="title"/>
          </p:nvPr>
        </p:nvSpPr>
        <p:spPr>
          <a:xfrm>
            <a:off x="729450" y="864300"/>
            <a:ext cx="7021200" cy="29850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28" name="Google Shape;328;p20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29" name="Shape 3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0" name="Google Shape;330;p21"/>
          <p:cNvSpPr/>
          <p:nvPr/>
        </p:nvSpPr>
        <p:spPr>
          <a:xfrm>
            <a:off x="0" y="0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grpSp>
        <p:nvGrpSpPr>
          <p:cNvPr id="331" name="Google Shape;331;p21"/>
          <p:cNvGrpSpPr/>
          <p:nvPr/>
        </p:nvGrpSpPr>
        <p:grpSpPr>
          <a:xfrm>
            <a:off x="830392" y="1191256"/>
            <a:ext cx="745763" cy="45826"/>
            <a:chOff x="4580561" y="2589004"/>
            <a:chExt cx="1064464" cy="25200"/>
          </a:xfrm>
        </p:grpSpPr>
        <p:sp>
          <p:nvSpPr>
            <p:cNvPr id="332" name="Google Shape;332;p21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3" name="Google Shape;333;p21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34" name="Google Shape;334;p21"/>
          <p:cNvSpPr txBox="1"/>
          <p:nvPr>
            <p:ph type="title"/>
          </p:nvPr>
        </p:nvSpPr>
        <p:spPr>
          <a:xfrm>
            <a:off x="730000" y="1318650"/>
            <a:ext cx="3300900" cy="1687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1pPr>
            <a:lvl2pPr lvl="1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2pPr>
            <a:lvl3pPr lvl="2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3pPr>
            <a:lvl4pPr lvl="3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4pPr>
            <a:lvl5pPr lvl="4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5pPr>
            <a:lvl6pPr lvl="5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6pPr>
            <a:lvl7pPr lvl="6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7pPr>
            <a:lvl8pPr lvl="7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8pPr>
            <a:lvl9pPr lvl="8" rtl="0">
              <a:spcBef>
                <a:spcPts val="0"/>
              </a:spcBef>
              <a:spcAft>
                <a:spcPts val="0"/>
              </a:spcAft>
              <a:buSzPts val="2600"/>
              <a:buNone/>
              <a:defRPr sz="2600"/>
            </a:lvl9pPr>
          </a:lstStyle>
          <a:p/>
        </p:txBody>
      </p:sp>
      <p:sp>
        <p:nvSpPr>
          <p:cNvPr id="335" name="Google Shape;335;p21"/>
          <p:cNvSpPr txBox="1"/>
          <p:nvPr>
            <p:ph idx="1" type="subTitle"/>
          </p:nvPr>
        </p:nvSpPr>
        <p:spPr>
          <a:xfrm>
            <a:off x="724950" y="3161525"/>
            <a:ext cx="3300900" cy="75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336" name="Google Shape;336;p21"/>
          <p:cNvSpPr txBox="1"/>
          <p:nvPr>
            <p:ph idx="2" type="body"/>
          </p:nvPr>
        </p:nvSpPr>
        <p:spPr>
          <a:xfrm>
            <a:off x="5174225" y="1352625"/>
            <a:ext cx="3374400" cy="3025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rtl="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 rtl="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 rtl="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 rtl="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337" name="Google Shape;337;p21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0" name="Google Shape;50;p3"/>
          <p:cNvGrpSpPr/>
          <p:nvPr/>
        </p:nvGrpSpPr>
        <p:grpSpPr>
          <a:xfrm>
            <a:off x="146769" y="3406"/>
            <a:ext cx="1233215" cy="1384535"/>
            <a:chOff x="146769" y="3406"/>
            <a:chExt cx="1233215" cy="1384535"/>
          </a:xfrm>
        </p:grpSpPr>
        <p:grpSp>
          <p:nvGrpSpPr>
            <p:cNvPr id="51" name="Google Shape;51;p3"/>
            <p:cNvGrpSpPr/>
            <p:nvPr/>
          </p:nvGrpSpPr>
          <p:grpSpPr>
            <a:xfrm>
              <a:off x="1063183" y="3406"/>
              <a:ext cx="316800" cy="688513"/>
              <a:chOff x="1063183" y="3406"/>
              <a:chExt cx="316800" cy="688513"/>
            </a:xfrm>
          </p:grpSpPr>
          <p:sp>
            <p:nvSpPr>
              <p:cNvPr id="52" name="Google Shape;52;p3"/>
              <p:cNvSpPr/>
              <p:nvPr/>
            </p:nvSpPr>
            <p:spPr>
              <a:xfrm rot="10800000">
                <a:off x="1063183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3" name="Google Shape;53;p3"/>
              <p:cNvSpPr/>
              <p:nvPr/>
            </p:nvSpPr>
            <p:spPr>
              <a:xfrm rot="10800000">
                <a:off x="1063183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4" name="Google Shape;54;p3"/>
            <p:cNvGrpSpPr/>
            <p:nvPr/>
          </p:nvGrpSpPr>
          <p:grpSpPr>
            <a:xfrm>
              <a:off x="604976" y="3406"/>
              <a:ext cx="316800" cy="1036524"/>
              <a:chOff x="604976" y="3406"/>
              <a:chExt cx="316800" cy="1036524"/>
            </a:xfrm>
          </p:grpSpPr>
          <p:sp>
            <p:nvSpPr>
              <p:cNvPr id="55" name="Google Shape;55;p3"/>
              <p:cNvSpPr/>
              <p:nvPr/>
            </p:nvSpPr>
            <p:spPr>
              <a:xfrm rot="10800000">
                <a:off x="604976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6" name="Google Shape;56;p3"/>
              <p:cNvSpPr/>
              <p:nvPr/>
            </p:nvSpPr>
            <p:spPr>
              <a:xfrm rot="10800000">
                <a:off x="604976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57" name="Google Shape;57;p3"/>
              <p:cNvSpPr/>
              <p:nvPr/>
            </p:nvSpPr>
            <p:spPr>
              <a:xfrm rot="10800000">
                <a:off x="604976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58" name="Google Shape;58;p3"/>
            <p:cNvGrpSpPr/>
            <p:nvPr/>
          </p:nvGrpSpPr>
          <p:grpSpPr>
            <a:xfrm>
              <a:off x="146769" y="3406"/>
              <a:ext cx="316800" cy="1384535"/>
              <a:chOff x="146769" y="3406"/>
              <a:chExt cx="316800" cy="1384535"/>
            </a:xfrm>
          </p:grpSpPr>
          <p:sp>
            <p:nvSpPr>
              <p:cNvPr id="59" name="Google Shape;59;p3"/>
              <p:cNvSpPr/>
              <p:nvPr/>
            </p:nvSpPr>
            <p:spPr>
              <a:xfrm rot="10800000">
                <a:off x="146769" y="3419"/>
                <a:ext cx="316800" cy="688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0" name="Google Shape;60;p3"/>
              <p:cNvSpPr/>
              <p:nvPr/>
            </p:nvSpPr>
            <p:spPr>
              <a:xfrm rot="10800000">
                <a:off x="146769" y="3441"/>
                <a:ext cx="316800" cy="1384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1" name="Google Shape;61;p3"/>
              <p:cNvSpPr/>
              <p:nvPr/>
            </p:nvSpPr>
            <p:spPr>
              <a:xfrm rot="10800000">
                <a:off x="146769" y="3430"/>
                <a:ext cx="316800" cy="1036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2" name="Google Shape;62;p3"/>
              <p:cNvSpPr/>
              <p:nvPr/>
            </p:nvSpPr>
            <p:spPr>
              <a:xfrm rot="10800000">
                <a:off x="146769" y="3406"/>
                <a:ext cx="316800" cy="340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grpSp>
        <p:nvGrpSpPr>
          <p:cNvPr id="63" name="Google Shape;63;p3"/>
          <p:cNvGrpSpPr/>
          <p:nvPr/>
        </p:nvGrpSpPr>
        <p:grpSpPr>
          <a:xfrm>
            <a:off x="6775084" y="2904008"/>
            <a:ext cx="2186148" cy="2239500"/>
            <a:chOff x="6775084" y="2904008"/>
            <a:chExt cx="2186148" cy="2239500"/>
          </a:xfrm>
        </p:grpSpPr>
        <p:grpSp>
          <p:nvGrpSpPr>
            <p:cNvPr id="64" name="Google Shape;64;p3"/>
            <p:cNvGrpSpPr/>
            <p:nvPr/>
          </p:nvGrpSpPr>
          <p:grpSpPr>
            <a:xfrm>
              <a:off x="6775084" y="4253708"/>
              <a:ext cx="409500" cy="889800"/>
              <a:chOff x="6775084" y="4253708"/>
              <a:chExt cx="409500" cy="889800"/>
            </a:xfrm>
          </p:grpSpPr>
          <p:sp>
            <p:nvSpPr>
              <p:cNvPr id="65" name="Google Shape;65;p3"/>
              <p:cNvSpPr/>
              <p:nvPr/>
            </p:nvSpPr>
            <p:spPr>
              <a:xfrm>
                <a:off x="6775084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6" name="Google Shape;66;p3"/>
              <p:cNvSpPr/>
              <p:nvPr/>
            </p:nvSpPr>
            <p:spPr>
              <a:xfrm>
                <a:off x="6775084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67" name="Google Shape;67;p3"/>
            <p:cNvGrpSpPr/>
            <p:nvPr/>
          </p:nvGrpSpPr>
          <p:grpSpPr>
            <a:xfrm>
              <a:off x="7367299" y="3804008"/>
              <a:ext cx="409500" cy="1339500"/>
              <a:chOff x="7367299" y="3804008"/>
              <a:chExt cx="409500" cy="1339500"/>
            </a:xfrm>
          </p:grpSpPr>
          <p:sp>
            <p:nvSpPr>
              <p:cNvPr id="68" name="Google Shape;68;p3"/>
              <p:cNvSpPr/>
              <p:nvPr/>
            </p:nvSpPr>
            <p:spPr>
              <a:xfrm>
                <a:off x="7367299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69" name="Google Shape;69;p3"/>
              <p:cNvSpPr/>
              <p:nvPr/>
            </p:nvSpPr>
            <p:spPr>
              <a:xfrm>
                <a:off x="7367299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0" name="Google Shape;70;p3"/>
              <p:cNvSpPr/>
              <p:nvPr/>
            </p:nvSpPr>
            <p:spPr>
              <a:xfrm>
                <a:off x="7367299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1" name="Google Shape;71;p3"/>
            <p:cNvGrpSpPr/>
            <p:nvPr/>
          </p:nvGrpSpPr>
          <p:grpSpPr>
            <a:xfrm>
              <a:off x="7959516" y="3354008"/>
              <a:ext cx="409500" cy="1789500"/>
              <a:chOff x="7959516" y="3354008"/>
              <a:chExt cx="409500" cy="1789500"/>
            </a:xfrm>
          </p:grpSpPr>
          <p:sp>
            <p:nvSpPr>
              <p:cNvPr id="72" name="Google Shape;72;p3"/>
              <p:cNvSpPr/>
              <p:nvPr/>
            </p:nvSpPr>
            <p:spPr>
              <a:xfrm>
                <a:off x="7959516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3" name="Google Shape;73;p3"/>
              <p:cNvSpPr/>
              <p:nvPr/>
            </p:nvSpPr>
            <p:spPr>
              <a:xfrm>
                <a:off x="7959516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4" name="Google Shape;74;p3"/>
              <p:cNvSpPr/>
              <p:nvPr/>
            </p:nvSpPr>
            <p:spPr>
              <a:xfrm>
                <a:off x="7959516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5" name="Google Shape;75;p3"/>
              <p:cNvSpPr/>
              <p:nvPr/>
            </p:nvSpPr>
            <p:spPr>
              <a:xfrm>
                <a:off x="7959516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76" name="Google Shape;76;p3"/>
            <p:cNvGrpSpPr/>
            <p:nvPr/>
          </p:nvGrpSpPr>
          <p:grpSpPr>
            <a:xfrm>
              <a:off x="8551731" y="2904008"/>
              <a:ext cx="409500" cy="2239500"/>
              <a:chOff x="8551731" y="2904008"/>
              <a:chExt cx="409500" cy="2239500"/>
            </a:xfrm>
          </p:grpSpPr>
          <p:sp>
            <p:nvSpPr>
              <p:cNvPr id="77" name="Google Shape;77;p3"/>
              <p:cNvSpPr/>
              <p:nvPr/>
            </p:nvSpPr>
            <p:spPr>
              <a:xfrm>
                <a:off x="8551731" y="4253708"/>
                <a:ext cx="409500" cy="8898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8" name="Google Shape;78;p3"/>
              <p:cNvSpPr/>
              <p:nvPr/>
            </p:nvSpPr>
            <p:spPr>
              <a:xfrm>
                <a:off x="8551731" y="3354008"/>
                <a:ext cx="409500" cy="178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79" name="Google Shape;79;p3"/>
              <p:cNvSpPr/>
              <p:nvPr/>
            </p:nvSpPr>
            <p:spPr>
              <a:xfrm>
                <a:off x="8551731" y="3804008"/>
                <a:ext cx="409500" cy="13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0" name="Google Shape;80;p3"/>
              <p:cNvSpPr/>
              <p:nvPr/>
            </p:nvSpPr>
            <p:spPr>
              <a:xfrm>
                <a:off x="8551731" y="2904008"/>
                <a:ext cx="409500" cy="22395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81" name="Google Shape;81;p3"/>
              <p:cNvSpPr/>
              <p:nvPr/>
            </p:nvSpPr>
            <p:spPr>
              <a:xfrm>
                <a:off x="8551731" y="4703408"/>
                <a:ext cx="409500" cy="440100"/>
              </a:xfrm>
              <a:prstGeom prst="round2SameRect">
                <a:avLst>
                  <a:gd fmla="val 50000" name="adj1"/>
                  <a:gd fmla="val 0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82" name="Google Shape;82;p3"/>
          <p:cNvSpPr txBox="1"/>
          <p:nvPr>
            <p:ph type="title"/>
          </p:nvPr>
        </p:nvSpPr>
        <p:spPr>
          <a:xfrm>
            <a:off x="824000" y="1613825"/>
            <a:ext cx="5857800" cy="18729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83" name="Google Shape;83;p3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338" name="Shape 3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9" name="Google Shape;339;p22"/>
          <p:cNvSpPr txBox="1"/>
          <p:nvPr>
            <p:ph idx="1" type="body"/>
          </p:nvPr>
        </p:nvSpPr>
        <p:spPr>
          <a:xfrm>
            <a:off x="724950" y="4372551"/>
            <a:ext cx="7697400" cy="4605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340" name="Google Shape;340;p22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dk1"/>
        </a:solidFill>
      </p:bgPr>
    </p:bg>
    <p:spTree>
      <p:nvGrpSpPr>
        <p:cNvPr id="341" name="Shape 3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42" name="Google Shape;342;p23"/>
          <p:cNvGrpSpPr/>
          <p:nvPr/>
        </p:nvGrpSpPr>
        <p:grpSpPr>
          <a:xfrm>
            <a:off x="830392" y="4169130"/>
            <a:ext cx="745763" cy="45826"/>
            <a:chOff x="4580561" y="2589004"/>
            <a:chExt cx="1064464" cy="25200"/>
          </a:xfrm>
        </p:grpSpPr>
        <p:sp>
          <p:nvSpPr>
            <p:cNvPr id="343" name="Google Shape;343;p23"/>
            <p:cNvSpPr/>
            <p:nvPr/>
          </p:nvSpPr>
          <p:spPr>
            <a:xfrm rot="-5400000">
              <a:off x="5366325" y="2335504"/>
              <a:ext cx="25200" cy="5322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44" name="Google Shape;344;p23"/>
            <p:cNvSpPr/>
            <p:nvPr/>
          </p:nvSpPr>
          <p:spPr>
            <a:xfrm rot="-5400000">
              <a:off x="4836311" y="2333254"/>
              <a:ext cx="25200" cy="536700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45" name="Google Shape;345;p23"/>
          <p:cNvSpPr txBox="1"/>
          <p:nvPr>
            <p:ph hasCustomPrompt="1" type="title"/>
          </p:nvPr>
        </p:nvSpPr>
        <p:spPr>
          <a:xfrm>
            <a:off x="729450" y="733950"/>
            <a:ext cx="7688400" cy="1244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8000"/>
              <a:buNone/>
              <a:defRPr sz="8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346" name="Google Shape;346;p23"/>
          <p:cNvSpPr txBox="1"/>
          <p:nvPr>
            <p:ph idx="1" type="body"/>
          </p:nvPr>
        </p:nvSpPr>
        <p:spPr>
          <a:xfrm>
            <a:off x="729450" y="2272888"/>
            <a:ext cx="7688400" cy="1580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●"/>
              <a:defRPr>
                <a:solidFill>
                  <a:schemeClr val="lt1"/>
                </a:solidFill>
              </a:defRPr>
            </a:lvl1pPr>
            <a:lvl2pPr indent="-298450" lvl="1" marL="9144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2pPr>
            <a:lvl3pPr indent="-298450" lvl="2" marL="13716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3pPr>
            <a:lvl4pPr indent="-298450" lvl="3" marL="18288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4pPr>
            <a:lvl5pPr indent="-298450" lvl="4" marL="22860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5pPr>
            <a:lvl6pPr indent="-298450" lvl="5" marL="27432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6pPr>
            <a:lvl7pPr indent="-298450" lvl="6" marL="32004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●"/>
              <a:defRPr>
                <a:solidFill>
                  <a:schemeClr val="lt1"/>
                </a:solidFill>
              </a:defRPr>
            </a:lvl7pPr>
            <a:lvl8pPr indent="-298450" lvl="7" marL="36576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○"/>
              <a:defRPr>
                <a:solidFill>
                  <a:schemeClr val="lt1"/>
                </a:solidFill>
              </a:defRPr>
            </a:lvl8pPr>
            <a:lvl9pPr indent="-298450" lvl="8" marL="4114800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1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347" name="Google Shape;347;p23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>
                <a:solidFill>
                  <a:schemeClr val="lt1"/>
                </a:solidFill>
              </a:defRPr>
            </a:lvl1pPr>
            <a:lvl2pPr lvl="1" rtl="0">
              <a:buNone/>
              <a:defRPr>
                <a:solidFill>
                  <a:schemeClr val="lt1"/>
                </a:solidFill>
              </a:defRPr>
            </a:lvl2pPr>
            <a:lvl3pPr lvl="2" rtl="0">
              <a:buNone/>
              <a:defRPr>
                <a:solidFill>
                  <a:schemeClr val="lt1"/>
                </a:solidFill>
              </a:defRPr>
            </a:lvl3pPr>
            <a:lvl4pPr lvl="3" rtl="0">
              <a:buNone/>
              <a:defRPr>
                <a:solidFill>
                  <a:schemeClr val="lt1"/>
                </a:solidFill>
              </a:defRPr>
            </a:lvl4pPr>
            <a:lvl5pPr lvl="4" rtl="0">
              <a:buNone/>
              <a:defRPr>
                <a:solidFill>
                  <a:schemeClr val="lt1"/>
                </a:solidFill>
              </a:defRPr>
            </a:lvl5pPr>
            <a:lvl6pPr lvl="5" rtl="0">
              <a:buNone/>
              <a:defRPr>
                <a:solidFill>
                  <a:schemeClr val="lt1"/>
                </a:solidFill>
              </a:defRPr>
            </a:lvl6pPr>
            <a:lvl7pPr lvl="6" rtl="0">
              <a:buNone/>
              <a:defRPr>
                <a:solidFill>
                  <a:schemeClr val="lt1"/>
                </a:solidFill>
              </a:defRPr>
            </a:lvl7pPr>
            <a:lvl8pPr lvl="7" rtl="0">
              <a:buNone/>
              <a:defRPr>
                <a:solidFill>
                  <a:schemeClr val="lt1"/>
                </a:solidFill>
              </a:defRPr>
            </a:lvl8pPr>
            <a:lvl9pPr lvl="8" rtl="0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348" name="Shape 3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9" name="Google Shape;349;p24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>
              <a:buNone/>
              <a:defRPr/>
            </a:lvl1pPr>
            <a:lvl2pPr lvl="1" rtl="0">
              <a:buNone/>
              <a:defRPr/>
            </a:lvl2pPr>
            <a:lvl3pPr lvl="2" rtl="0">
              <a:buNone/>
              <a:defRPr/>
            </a:lvl3pPr>
            <a:lvl4pPr lvl="3" rtl="0">
              <a:buNone/>
              <a:defRPr/>
            </a:lvl4pPr>
            <a:lvl5pPr lvl="4" rtl="0">
              <a:buNone/>
              <a:defRPr/>
            </a:lvl5pPr>
            <a:lvl6pPr lvl="5" rtl="0">
              <a:buNone/>
              <a:defRPr/>
            </a:lvl6pPr>
            <a:lvl7pPr lvl="6" rtl="0">
              <a:buNone/>
              <a:defRPr/>
            </a:lvl7pPr>
            <a:lvl8pPr lvl="7" rtl="0">
              <a:buNone/>
              <a:defRPr/>
            </a:lvl8pPr>
            <a:lvl9pPr lvl="8" rtl="0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5" name="Google Shape;85;p4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86" name="Google Shape;86;p4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87" name="Google Shape;87;p4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88" name="Google Shape;88;p4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89" name="Google Shape;89;p4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0" name="Google Shape;90;p4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" name="Google Shape;92;p5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93" name="Google Shape;93;p5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94" name="Google Shape;94;p5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95" name="Google Shape;95;p5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96" name="Google Shape;96;p5"/>
          <p:cNvSpPr txBox="1"/>
          <p:nvPr>
            <p:ph idx="1" type="body"/>
          </p:nvPr>
        </p:nvSpPr>
        <p:spPr>
          <a:xfrm>
            <a:off x="130380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7" name="Google Shape;97;p5"/>
          <p:cNvSpPr txBox="1"/>
          <p:nvPr>
            <p:ph idx="2" type="body"/>
          </p:nvPr>
        </p:nvSpPr>
        <p:spPr>
          <a:xfrm>
            <a:off x="4903650" y="1990050"/>
            <a:ext cx="34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98" name="Google Shape;98;p5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0" name="Google Shape;100;p6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1" name="Google Shape;101;p6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2" name="Google Shape;102;p6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3" name="Google Shape;103;p6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04" name="Google Shape;104;p6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" name="Google Shape;106;p7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07" name="Google Shape;107;p7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08" name="Google Shape;108;p7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09" name="Google Shape;109;p7"/>
          <p:cNvSpPr txBox="1"/>
          <p:nvPr>
            <p:ph type="title"/>
          </p:nvPr>
        </p:nvSpPr>
        <p:spPr>
          <a:xfrm>
            <a:off x="1303800" y="598575"/>
            <a:ext cx="3312000" cy="159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10" name="Google Shape;110;p7"/>
          <p:cNvSpPr txBox="1"/>
          <p:nvPr>
            <p:ph idx="1" type="body"/>
          </p:nvPr>
        </p:nvSpPr>
        <p:spPr>
          <a:xfrm>
            <a:off x="1303800" y="2309675"/>
            <a:ext cx="3312000" cy="2221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11" name="Google Shape;111;p7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dk1"/>
        </a:solidFill>
      </p:bgPr>
    </p:bg>
    <p:spTree>
      <p:nvGrpSpPr>
        <p:cNvPr id="112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3" name="Google Shape;113;p8"/>
          <p:cNvGrpSpPr/>
          <p:nvPr/>
        </p:nvGrpSpPr>
        <p:grpSpPr>
          <a:xfrm>
            <a:off x="6866714" y="1306"/>
            <a:ext cx="2267451" cy="2601690"/>
            <a:chOff x="6790514" y="1306"/>
            <a:chExt cx="2267451" cy="2601690"/>
          </a:xfrm>
        </p:grpSpPr>
        <p:grpSp>
          <p:nvGrpSpPr>
            <p:cNvPr id="114" name="Google Shape;114;p8"/>
            <p:cNvGrpSpPr/>
            <p:nvPr/>
          </p:nvGrpSpPr>
          <p:grpSpPr>
            <a:xfrm>
              <a:off x="7067465" y="1306"/>
              <a:ext cx="1990500" cy="1990200"/>
              <a:chOff x="7067465" y="1306"/>
              <a:chExt cx="1990500" cy="1990200"/>
            </a:xfrm>
          </p:grpSpPr>
          <p:sp>
            <p:nvSpPr>
              <p:cNvPr id="115" name="Google Shape;115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6" name="Google Shape;116;p8"/>
              <p:cNvSpPr/>
              <p:nvPr/>
            </p:nvSpPr>
            <p:spPr>
              <a:xfrm rot="-8648551">
                <a:off x="7594313" y="527721"/>
                <a:ext cx="937226" cy="937226"/>
              </a:xfrm>
              <a:prstGeom prst="pie">
                <a:avLst>
                  <a:gd fmla="val 19376841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17" name="Google Shape;117;p8"/>
              <p:cNvSpPr/>
              <p:nvPr/>
            </p:nvSpPr>
            <p:spPr>
              <a:xfrm rot="-8649154">
                <a:off x="7349891" y="283705"/>
                <a:ext cx="1425647" cy="14254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18" name="Google Shape;118;p8"/>
            <p:cNvGrpSpPr/>
            <p:nvPr/>
          </p:nvGrpSpPr>
          <p:grpSpPr>
            <a:xfrm>
              <a:off x="8207126" y="1807996"/>
              <a:ext cx="795000" cy="795000"/>
              <a:chOff x="8207126" y="1807996"/>
              <a:chExt cx="795000" cy="795000"/>
            </a:xfrm>
          </p:grpSpPr>
          <p:sp>
            <p:nvSpPr>
              <p:cNvPr id="119" name="Google Shape;119;p8"/>
              <p:cNvSpPr/>
              <p:nvPr/>
            </p:nvSpPr>
            <p:spPr>
              <a:xfrm rot="2152054">
                <a:off x="8319942" y="1920813"/>
                <a:ext cx="569367" cy="569367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0" name="Google Shape;120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1" name="Google Shape;121;p8"/>
              <p:cNvSpPr/>
              <p:nvPr/>
            </p:nvSpPr>
            <p:spPr>
              <a:xfrm rot="2150259">
                <a:off x="8408218" y="2008610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  <p:grpSp>
          <p:nvGrpSpPr>
            <p:cNvPr id="122" name="Google Shape;122;p8"/>
            <p:cNvGrpSpPr/>
            <p:nvPr/>
          </p:nvGrpSpPr>
          <p:grpSpPr>
            <a:xfrm>
              <a:off x="6790514" y="118857"/>
              <a:ext cx="548700" cy="548700"/>
              <a:chOff x="6790514" y="118857"/>
              <a:chExt cx="548700" cy="548700"/>
            </a:xfrm>
          </p:grpSpPr>
          <p:sp>
            <p:nvSpPr>
              <p:cNvPr id="123" name="Google Shape;123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ellipse">
                <a:avLst/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  <p:sp>
            <p:nvSpPr>
              <p:cNvPr id="124" name="Google Shape;124;p8"/>
              <p:cNvSpPr/>
              <p:nvPr/>
            </p:nvSpPr>
            <p:spPr>
              <a:xfrm rot="2150259">
                <a:off x="6868362" y="196705"/>
                <a:ext cx="393004" cy="393004"/>
              </a:xfrm>
              <a:prstGeom prst="pie">
                <a:avLst>
                  <a:gd fmla="val 5699893" name="adj1"/>
                  <a:gd fmla="val 12313574" name="adj2"/>
                </a:avLst>
              </a:prstGeom>
              <a:solidFill>
                <a:schemeClr val="lt1">
                  <a:alpha val="9020"/>
                </a:schemeClr>
              </a:solidFill>
              <a:ln>
                <a:noFill/>
              </a:ln>
            </p:spPr>
            <p:txBody>
              <a:bodyPr anchorCtr="0" anchor="ctr" bIns="91425" lIns="91425" spcFirstLastPara="1" rIns="91425" wrap="square" tIns="91425">
                <a:noAutofit/>
              </a:bodyPr>
              <a:lstStyle/>
              <a:p>
                <a:pPr indent="0" lvl="0" marL="0" rtl="0" algn="l"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/>
              </a:p>
            </p:txBody>
          </p:sp>
        </p:grpSp>
      </p:grpSp>
      <p:sp>
        <p:nvSpPr>
          <p:cNvPr id="125" name="Google Shape;125;p8"/>
          <p:cNvSpPr txBox="1"/>
          <p:nvPr>
            <p:ph type="title"/>
          </p:nvPr>
        </p:nvSpPr>
        <p:spPr>
          <a:xfrm>
            <a:off x="824000" y="763600"/>
            <a:ext cx="5857800" cy="35733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600"/>
              <a:buNone/>
              <a:defRPr sz="36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26" name="Google Shape;126;p8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127" name="Shape 1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8" name="Google Shape;128;p9"/>
          <p:cNvGrpSpPr/>
          <p:nvPr/>
        </p:nvGrpSpPr>
        <p:grpSpPr>
          <a:xfrm>
            <a:off x="625966" y="299376"/>
            <a:ext cx="999312" cy="999312"/>
            <a:chOff x="348199" y="179450"/>
            <a:chExt cx="1116300" cy="1116300"/>
          </a:xfrm>
        </p:grpSpPr>
        <p:sp>
          <p:nvSpPr>
            <p:cNvPr id="129" name="Google Shape;129;p9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0" name="Google Shape;130;p9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1" name="Google Shape;131;p9"/>
          <p:cNvSpPr txBox="1"/>
          <p:nvPr>
            <p:ph type="title"/>
          </p:nvPr>
        </p:nvSpPr>
        <p:spPr>
          <a:xfrm>
            <a:off x="1303800" y="598575"/>
            <a:ext cx="3430500" cy="19902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32" name="Google Shape;132;p9"/>
          <p:cNvSpPr txBox="1"/>
          <p:nvPr>
            <p:ph idx="1" type="subTitle"/>
          </p:nvPr>
        </p:nvSpPr>
        <p:spPr>
          <a:xfrm>
            <a:off x="1303800" y="2743203"/>
            <a:ext cx="3430500" cy="7260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600"/>
              <a:buNone/>
              <a:defRPr sz="1600"/>
            </a:lvl9pPr>
          </a:lstStyle>
          <a:p/>
        </p:txBody>
      </p:sp>
      <p:sp>
        <p:nvSpPr>
          <p:cNvPr id="133" name="Google Shape;133;p9"/>
          <p:cNvSpPr txBox="1"/>
          <p:nvPr>
            <p:ph idx="2" type="body"/>
          </p:nvPr>
        </p:nvSpPr>
        <p:spPr>
          <a:xfrm>
            <a:off x="4903700" y="661000"/>
            <a:ext cx="3430500" cy="3870600"/>
          </a:xfrm>
          <a:prstGeom prst="rect">
            <a:avLst/>
          </a:prstGeom>
          <a:ln cap="flat" cmpd="sng" w="9525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spcBef>
                <a:spcPts val="0"/>
              </a:spcBef>
              <a:spcAft>
                <a:spcPts val="0"/>
              </a:spcAft>
              <a:buSzPts val="1300"/>
              <a:buChar char="●"/>
              <a:defRPr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/>
            </a:lvl9pPr>
          </a:lstStyle>
          <a:p/>
        </p:txBody>
      </p:sp>
      <p:sp>
        <p:nvSpPr>
          <p:cNvPr id="134" name="Google Shape;134;p9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135" name="Shape 1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6" name="Google Shape;136;p10"/>
          <p:cNvGrpSpPr/>
          <p:nvPr/>
        </p:nvGrpSpPr>
        <p:grpSpPr>
          <a:xfrm>
            <a:off x="713373" y="3847119"/>
            <a:ext cx="825392" cy="825392"/>
            <a:chOff x="348199" y="179450"/>
            <a:chExt cx="1116300" cy="1116300"/>
          </a:xfrm>
        </p:grpSpPr>
        <p:sp>
          <p:nvSpPr>
            <p:cNvPr id="137" name="Google Shape;137;p10"/>
            <p:cNvSpPr/>
            <p:nvPr/>
          </p:nvSpPr>
          <p:spPr>
            <a:xfrm rot="-5400000">
              <a:off x="574557" y="405788"/>
              <a:ext cx="663600" cy="6636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8" name="Google Shape;138;p10"/>
            <p:cNvSpPr/>
            <p:nvPr/>
          </p:nvSpPr>
          <p:spPr>
            <a:xfrm rot="-5400000">
              <a:off x="348199" y="179450"/>
              <a:ext cx="1116300" cy="1116300"/>
            </a:xfrm>
            <a:prstGeom prst="pie">
              <a:avLst>
                <a:gd fmla="val 10792838" name="adj1"/>
                <a:gd fmla="val 16200000" name="adj2"/>
              </a:avLst>
            </a:prstGeom>
            <a:solidFill>
              <a:schemeClr val="dk2">
                <a:alpha val="12549"/>
              </a:schemeClr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39" name="Google Shape;139;p10"/>
          <p:cNvSpPr txBox="1"/>
          <p:nvPr>
            <p:ph idx="1" type="body"/>
          </p:nvPr>
        </p:nvSpPr>
        <p:spPr>
          <a:xfrm>
            <a:off x="1303800" y="4138975"/>
            <a:ext cx="5843100" cy="534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00"/>
              <a:buNone/>
              <a:defRPr/>
            </a:lvl1pPr>
          </a:lstStyle>
          <a:p/>
        </p:txBody>
      </p:sp>
      <p:sp>
        <p:nvSpPr>
          <p:cNvPr id="140" name="Google Shape;140;p10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3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omentum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Maven Pro"/>
              <a:buNone/>
              <a:defRPr b="1" sz="2800">
                <a:solidFill>
                  <a:schemeClr val="dk2"/>
                </a:solidFill>
                <a:latin typeface="Maven Pro"/>
                <a:ea typeface="Maven Pro"/>
                <a:cs typeface="Maven Pro"/>
                <a:sym typeface="Maven Pr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300"/>
              <a:buFont typeface="Nunito"/>
              <a:buChar char="●"/>
              <a:defRPr sz="13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indent="-29845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indent="-29845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indent="-29845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indent="-29845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indent="-29845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indent="-29845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●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indent="-29845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○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indent="-29845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00"/>
              <a:buFont typeface="Nunito"/>
              <a:buChar char="■"/>
              <a:defRPr sz="11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51046" y="4736976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1pPr>
            <a:lvl2pPr lvl="1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2pPr>
            <a:lvl3pPr lvl="2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3pPr>
            <a:lvl4pPr lvl="3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4pPr>
            <a:lvl5pPr lvl="4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5pPr>
            <a:lvl6pPr lvl="5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6pPr>
            <a:lvl7pPr lvl="6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7pPr>
            <a:lvl8pPr lvl="7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8pPr>
            <a:lvl9pPr lvl="8" algn="r">
              <a:buNone/>
              <a:defRPr sz="900">
                <a:solidFill>
                  <a:schemeClr val="dk2"/>
                </a:solidFill>
                <a:latin typeface="Nunito"/>
                <a:ea typeface="Nunito"/>
                <a:cs typeface="Nunito"/>
                <a:sym typeface="Nuni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treamline">
    <p:bg>
      <p:bgPr>
        <a:solidFill>
          <a:schemeClr val="lt1"/>
        </a:solidFill>
      </p:bgPr>
    </p:bg>
    <p:spTree>
      <p:nvGrpSpPr>
        <p:cNvPr id="273" name="Shape 2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4" name="Google Shape;274;p1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800"/>
              <a:buFont typeface="Raleway"/>
              <a:buNone/>
              <a:defRPr b="1" sz="2800">
                <a:solidFill>
                  <a:schemeClr val="dk2"/>
                </a:solidFill>
                <a:latin typeface="Raleway"/>
                <a:ea typeface="Raleway"/>
                <a:cs typeface="Raleway"/>
                <a:sym typeface="Raleway"/>
              </a:defRPr>
            </a:lvl9pPr>
          </a:lstStyle>
          <a:p/>
        </p:txBody>
      </p:sp>
      <p:sp>
        <p:nvSpPr>
          <p:cNvPr id="275" name="Google Shape;275;p1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1150" lvl="0" marL="457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300"/>
              <a:buFont typeface="Lato"/>
              <a:buChar char="●"/>
              <a:defRPr sz="13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1pPr>
            <a:lvl2pPr indent="-298450" lvl="1" marL="9144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○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2pPr>
            <a:lvl3pPr indent="-298450" lvl="2" marL="13716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■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3pPr>
            <a:lvl4pPr indent="-298450" lvl="3" marL="18288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●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4pPr>
            <a:lvl5pPr indent="-298450" lvl="4" marL="22860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○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5pPr>
            <a:lvl6pPr indent="-298450" lvl="5" marL="27432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■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6pPr>
            <a:lvl7pPr indent="-298450" lvl="6" marL="32004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●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7pPr>
            <a:lvl8pPr indent="-298450" lvl="7" marL="36576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○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8pPr>
            <a:lvl9pPr indent="-298450" lvl="8" marL="4114800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accent1"/>
              </a:buClr>
              <a:buSzPts val="1100"/>
              <a:buFont typeface="Lato"/>
              <a:buChar char="■"/>
              <a:defRPr sz="11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/>
        </p:txBody>
      </p:sp>
      <p:sp>
        <p:nvSpPr>
          <p:cNvPr id="276" name="Google Shape;276;p13"/>
          <p:cNvSpPr txBox="1"/>
          <p:nvPr>
            <p:ph idx="12" type="sldNum"/>
          </p:nvPr>
        </p:nvSpPr>
        <p:spPr>
          <a:xfrm>
            <a:off x="8536302" y="4749851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rtl="0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1pPr>
            <a:lvl2pPr lvl="1" rtl="0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2pPr>
            <a:lvl3pPr lvl="2" rtl="0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3pPr>
            <a:lvl4pPr lvl="3" rtl="0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4pPr>
            <a:lvl5pPr lvl="4" rtl="0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5pPr>
            <a:lvl6pPr lvl="5" rtl="0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6pPr>
            <a:lvl7pPr lvl="6" rtl="0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7pPr>
            <a:lvl8pPr lvl="7" rtl="0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8pPr>
            <a:lvl9pPr lvl="8" rtl="0" algn="r">
              <a:buNone/>
              <a:defRPr sz="1000">
                <a:solidFill>
                  <a:schemeClr val="accent1"/>
                </a:solidFill>
                <a:latin typeface="Lato"/>
                <a:ea typeface="Lato"/>
                <a:cs typeface="Lato"/>
                <a:sym typeface="La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1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2.xml"/></Relationships>
</file>

<file path=ppt/slides/_rels/slide1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3.xml"/></Relationships>
</file>

<file path=ppt/slides/_rels/slide1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4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53" name="Shape 3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4" name="Google Shape;354;p25"/>
          <p:cNvSpPr txBox="1"/>
          <p:nvPr>
            <p:ph type="ctrTitle"/>
          </p:nvPr>
        </p:nvSpPr>
        <p:spPr>
          <a:xfrm>
            <a:off x="729450" y="1322450"/>
            <a:ext cx="8047800" cy="1664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3200"/>
              <a:t>Monthly </a:t>
            </a:r>
            <a:r>
              <a:rPr lang="en" sz="3200"/>
              <a:t>Remote Patient Monitoring</a:t>
            </a:r>
            <a:endParaRPr sz="3200"/>
          </a:p>
          <a:p>
            <a:pPr indent="457200" lvl="0" marL="137160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 sz="3200"/>
              <a:t>(RPM) Phone Call Protocol</a:t>
            </a:r>
            <a:endParaRPr sz="3200"/>
          </a:p>
        </p:txBody>
      </p:sp>
      <p:sp>
        <p:nvSpPr>
          <p:cNvPr id="355" name="Google Shape;355;p25"/>
          <p:cNvSpPr txBox="1"/>
          <p:nvPr>
            <p:ph idx="1" type="subTitle"/>
          </p:nvPr>
        </p:nvSpPr>
        <p:spPr>
          <a:xfrm>
            <a:off x="2675675" y="3085650"/>
            <a:ext cx="4962000" cy="54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25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200"/>
              <a:t>First Step in Building Hospital at Home</a:t>
            </a:r>
            <a:endParaRPr b="1" sz="220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08" name="Shape 4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" name="Google Shape;409;p34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Patient checking daily and numbers 120/80</a:t>
            </a:r>
            <a:endParaRPr/>
          </a:p>
        </p:txBody>
      </p:sp>
      <p:sp>
        <p:nvSpPr>
          <p:cNvPr id="410" name="Google Shape;410;p34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Congratulations! You are our ideal patient. 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Do you know what it means when you check daily? 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It means you are very compliant, you will be able to manage your health properly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If your BP numbers are less than 130/80 - than it also indicates your </a:t>
            </a:r>
            <a:r>
              <a:rPr b="1" lang="en">
                <a:solidFill>
                  <a:srgbClr val="000000"/>
                </a:solidFill>
              </a:rPr>
              <a:t>emotional</a:t>
            </a:r>
            <a:r>
              <a:rPr b="1" lang="en">
                <a:solidFill>
                  <a:srgbClr val="000000"/>
                </a:solidFill>
              </a:rPr>
              <a:t> health and physical health in perfect share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If BP is always around 120/80 - it indicates you </a:t>
            </a:r>
            <a:r>
              <a:rPr b="1" lang="en">
                <a:solidFill>
                  <a:srgbClr val="000000"/>
                </a:solidFill>
              </a:rPr>
              <a:t>probably</a:t>
            </a:r>
            <a:r>
              <a:rPr b="1" lang="en">
                <a:solidFill>
                  <a:srgbClr val="000000"/>
                </a:solidFill>
              </a:rPr>
              <a:t> has very less likely to have heart attack, stroke or kidney faily</a:t>
            </a:r>
            <a:endParaRPr b="1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14" name="Shape 4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5" name="Google Shape;415;p35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Blood pressure checking adequate but number &gt;130/80 mostly</a:t>
            </a:r>
            <a:endParaRPr/>
          </a:p>
        </p:txBody>
      </p:sp>
      <p:sp>
        <p:nvSpPr>
          <p:cNvPr id="416" name="Google Shape;416;p35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Your number are high, not sure why?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Are you taking your meds (pills) daily?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Is everything in your life going good? Are you stressed for some reason?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Are you sitting when you checking and not crossing or talking when you are checking?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I will report to doctor about your number. Wanted to make sure you are specially taking medication routinely.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Notify the doctor and adjust BP meds and call back patient about getting meds refit sent to pharmacy</a:t>
            </a:r>
            <a:endParaRPr b="1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20" name="Shape 4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1" name="Google Shape;421;p36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Patient telling you she has Fever or any other symptoms</a:t>
            </a:r>
            <a:endParaRPr/>
          </a:p>
        </p:txBody>
      </p:sp>
      <p:sp>
        <p:nvSpPr>
          <p:cNvPr id="422" name="Google Shape;422;p36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Always log on to xxxxxx.ddxrx.com (your clinic website)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Keep </a:t>
            </a:r>
            <a:r>
              <a:rPr b="1" lang="en">
                <a:solidFill>
                  <a:srgbClr val="000000"/>
                </a:solidFill>
              </a:rPr>
              <a:t>logged</a:t>
            </a:r>
            <a:r>
              <a:rPr b="1" lang="en">
                <a:solidFill>
                  <a:srgbClr val="000000"/>
                </a:solidFill>
              </a:rPr>
              <a:t> on as a patient account (create a patient account)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Enter fever 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Read out what </a:t>
            </a:r>
            <a:r>
              <a:rPr b="1" lang="en">
                <a:solidFill>
                  <a:srgbClr val="000000"/>
                </a:solidFill>
              </a:rPr>
              <a:t>software</a:t>
            </a:r>
            <a:r>
              <a:rPr b="1" lang="en">
                <a:solidFill>
                  <a:srgbClr val="000000"/>
                </a:solidFill>
              </a:rPr>
              <a:t> is saying to the patient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Enter</a:t>
            </a:r>
            <a:r>
              <a:rPr b="1" lang="en">
                <a:solidFill>
                  <a:srgbClr val="000000"/>
                </a:solidFill>
              </a:rPr>
              <a:t> more </a:t>
            </a:r>
            <a:r>
              <a:rPr b="1" lang="en">
                <a:solidFill>
                  <a:srgbClr val="000000"/>
                </a:solidFill>
              </a:rPr>
              <a:t>symptoms</a:t>
            </a:r>
            <a:r>
              <a:rPr b="1" lang="en">
                <a:solidFill>
                  <a:srgbClr val="000000"/>
                </a:solidFill>
              </a:rPr>
              <a:t> either by yes or no or by entering the symptoms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Finally</a:t>
            </a:r>
            <a:r>
              <a:rPr b="1" lang="en">
                <a:solidFill>
                  <a:srgbClr val="000000"/>
                </a:solidFill>
              </a:rPr>
              <a:t> if it matched any diagnosis, </a:t>
            </a:r>
            <a:r>
              <a:rPr b="1" lang="en">
                <a:solidFill>
                  <a:srgbClr val="000000"/>
                </a:solidFill>
              </a:rPr>
              <a:t>call your doctor and notify about the Ai diagnosis. If doctor not available, </a:t>
            </a:r>
            <a:r>
              <a:rPr b="1" lang="en">
                <a:solidFill>
                  <a:srgbClr val="000000"/>
                </a:solidFill>
              </a:rPr>
              <a:t>tell the patient to go to ER if the Ai suggests you to send patient to ER</a:t>
            </a:r>
            <a:endParaRPr b="1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26" name="Shape 4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" name="Google Shape;427;p37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Non compliant patients, not checking at all</a:t>
            </a:r>
            <a:endParaRPr/>
          </a:p>
        </p:txBody>
      </p:sp>
      <p:sp>
        <p:nvSpPr>
          <p:cNvPr id="428" name="Google Shape;428;p37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Please check daily, only way we can get paid if you check daily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This program allows us to call you every month. You may not see benefit this month, you never know when you need us or when you get sick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Remember previously you needs to sweat to find us, now we come to you due to this </a:t>
            </a:r>
            <a:r>
              <a:rPr b="1" lang="en">
                <a:solidFill>
                  <a:srgbClr val="000000"/>
                </a:solidFill>
              </a:rPr>
              <a:t>program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This is been found very help for every patient and reducing hospitalization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You can make us proud if you check </a:t>
            </a:r>
            <a:r>
              <a:rPr b="1" lang="en">
                <a:solidFill>
                  <a:srgbClr val="000000"/>
                </a:solidFill>
              </a:rPr>
              <a:t>daily</a:t>
            </a:r>
            <a:r>
              <a:rPr b="1" lang="en">
                <a:solidFill>
                  <a:srgbClr val="000000"/>
                </a:solidFill>
              </a:rPr>
              <a:t>, please</a:t>
            </a:r>
            <a:endParaRPr b="1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32" name="Shape 4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3" name="Google Shape;433;p38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Physician cost of running this RPM program</a:t>
            </a:r>
            <a:endParaRPr/>
          </a:p>
        </p:txBody>
      </p:sp>
      <p:sp>
        <p:nvSpPr>
          <p:cNvPr id="434" name="Google Shape;434;p38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This blood pressure cuffs are very costly. It has </a:t>
            </a:r>
            <a:r>
              <a:rPr b="1" lang="en">
                <a:solidFill>
                  <a:srgbClr val="000000"/>
                </a:solidFill>
              </a:rPr>
              <a:t>cellular</a:t>
            </a:r>
            <a:r>
              <a:rPr b="1" lang="en">
                <a:solidFill>
                  <a:srgbClr val="000000"/>
                </a:solidFill>
              </a:rPr>
              <a:t> chip (that means this unit is connected with cell phone tower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I can tell you what are the blood pressure number as it comes to out computer with in seconds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We have to pay monthly fee for this blood pressure cuff. If you are not checking we don;t get paid and we have to pay for your cuff from our pocket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You can also chat with us using the doctor ai account - if you need to know how to chat with us, please come to office. We will show you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We can also see you via video calls any time if you need us to</a:t>
            </a:r>
            <a:endParaRPr b="1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59" name="Shape 3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0" name="Google Shape;360;p26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Before initiating call:</a:t>
            </a:r>
            <a:endParaRPr/>
          </a:p>
        </p:txBody>
      </p:sp>
      <p:sp>
        <p:nvSpPr>
          <p:cNvPr id="361" name="Google Shape;361;p26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Log in as a provider in to your clinic website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Click on RPM tab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Get a sheet of paper to take note + 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Write every patient name you are calling today - mentioned message or spoken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Select the patient on the RPM tab, and select the patient you want to call 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You can dial the phone number from the top of the screen or click and call from website if you </a:t>
            </a:r>
            <a:r>
              <a:rPr b="1" lang="en">
                <a:solidFill>
                  <a:srgbClr val="000000"/>
                </a:solidFill>
              </a:rPr>
              <a:t>connect</a:t>
            </a:r>
            <a:r>
              <a:rPr b="1" lang="en">
                <a:solidFill>
                  <a:srgbClr val="000000"/>
                </a:solidFill>
              </a:rPr>
              <a:t> your phone with the computer</a:t>
            </a:r>
            <a:endParaRPr b="1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65" name="Shape 3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6" name="Google Shape;366;p27"/>
          <p:cNvSpPr txBox="1"/>
          <p:nvPr>
            <p:ph type="title"/>
          </p:nvPr>
        </p:nvSpPr>
        <p:spPr>
          <a:xfrm>
            <a:off x="786350" y="556225"/>
            <a:ext cx="7688700" cy="535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39285"/>
              <a:buFont typeface="Arial"/>
              <a:buNone/>
            </a:pPr>
            <a:r>
              <a:rPr b="1" lang="en">
                <a:solidFill>
                  <a:srgbClr val="424242"/>
                </a:solidFill>
                <a:latin typeface="Maven Pro"/>
                <a:ea typeface="Maven Pro"/>
                <a:cs typeface="Maven Pro"/>
                <a:sym typeface="Maven Pro"/>
              </a:rPr>
              <a:t>Benefit of the Remote Patient Monitoring (RPM)</a:t>
            </a:r>
            <a:endParaRPr/>
          </a:p>
        </p:txBody>
      </p:sp>
      <p:sp>
        <p:nvSpPr>
          <p:cNvPr id="367" name="Google Shape;367;p27"/>
          <p:cNvSpPr txBox="1"/>
          <p:nvPr>
            <p:ph idx="1" type="body"/>
          </p:nvPr>
        </p:nvSpPr>
        <p:spPr>
          <a:xfrm>
            <a:off x="843250" y="1247750"/>
            <a:ext cx="7838100" cy="3630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1150" lvl="0" marL="457200" marR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333333"/>
              </a:buClr>
              <a:buSzPts val="1300"/>
              <a:buFont typeface="Roboto"/>
              <a:buChar char="●"/>
            </a:pPr>
            <a:r>
              <a:rPr lang="en">
                <a:solidFill>
                  <a:srgbClr val="333333"/>
                </a:solidFill>
                <a:highlight>
                  <a:schemeClr val="lt1"/>
                </a:highlight>
                <a:latin typeface="Roboto"/>
                <a:ea typeface="Roboto"/>
                <a:cs typeface="Roboto"/>
                <a:sym typeface="Roboto"/>
              </a:rPr>
              <a:t>RPM program was created by Medicare to prevent unnecessary hospitalization or prevent readmission.</a:t>
            </a:r>
            <a:endParaRPr>
              <a:solidFill>
                <a:srgbClr val="333333"/>
              </a:solidFill>
              <a:highlight>
                <a:schemeClr val="lt1"/>
              </a:highlight>
              <a:latin typeface="Roboto"/>
              <a:ea typeface="Roboto"/>
              <a:cs typeface="Roboto"/>
              <a:sym typeface="Roboto"/>
            </a:endParaRPr>
          </a:p>
          <a:p>
            <a:pPr indent="-311150" lvl="0" marL="457200" marR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333333"/>
              </a:buClr>
              <a:buSzPts val="1300"/>
              <a:buFont typeface="Roboto"/>
              <a:buChar char="●"/>
            </a:pPr>
            <a:r>
              <a:rPr lang="en">
                <a:solidFill>
                  <a:srgbClr val="333333"/>
                </a:solidFill>
                <a:highlight>
                  <a:schemeClr val="lt1"/>
                </a:highlight>
                <a:latin typeface="Roboto"/>
                <a:ea typeface="Roboto"/>
                <a:cs typeface="Roboto"/>
                <a:sym typeface="Roboto"/>
              </a:rPr>
              <a:t>As a part of the program, 1) provider have to monitor patients vitals collected from cellular connected devices from patient home and 2) call patient at least for 20 minutes each month.</a:t>
            </a:r>
            <a:endParaRPr>
              <a:solidFill>
                <a:srgbClr val="333333"/>
              </a:solidFill>
              <a:highlight>
                <a:schemeClr val="lt1"/>
              </a:highlight>
              <a:latin typeface="Roboto"/>
              <a:ea typeface="Roboto"/>
              <a:cs typeface="Roboto"/>
              <a:sym typeface="Roboto"/>
            </a:endParaRPr>
          </a:p>
          <a:p>
            <a:pPr indent="-311150" lvl="0" marL="457200" marR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333333"/>
              </a:buClr>
              <a:buSzPts val="1300"/>
              <a:buFont typeface="Roboto"/>
              <a:buChar char="●"/>
            </a:pPr>
            <a:r>
              <a:rPr lang="en">
                <a:solidFill>
                  <a:srgbClr val="333333"/>
                </a:solidFill>
                <a:highlight>
                  <a:schemeClr val="lt1"/>
                </a:highlight>
                <a:latin typeface="Roboto"/>
                <a:ea typeface="Roboto"/>
                <a:cs typeface="Roboto"/>
                <a:sym typeface="Roboto"/>
              </a:rPr>
              <a:t>The program is designed to help getting any patients needs in between doctors visits, like:</a:t>
            </a:r>
            <a:endParaRPr>
              <a:solidFill>
                <a:srgbClr val="333333"/>
              </a:solidFill>
              <a:highlight>
                <a:schemeClr val="lt1"/>
              </a:highlight>
              <a:latin typeface="Roboto"/>
              <a:ea typeface="Roboto"/>
              <a:cs typeface="Roboto"/>
              <a:sym typeface="Roboto"/>
            </a:endParaRPr>
          </a:p>
          <a:p>
            <a:pPr indent="-311150" lvl="1" marL="914400" marR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AutoNum type="alphaLcPeriod"/>
            </a:pPr>
            <a:r>
              <a:rPr lang="en" sz="1300">
                <a:solidFill>
                  <a:srgbClr val="333333"/>
                </a:solidFill>
                <a:highlight>
                  <a:schemeClr val="lt1"/>
                </a:highlight>
                <a:latin typeface="Roboto"/>
                <a:ea typeface="Roboto"/>
                <a:cs typeface="Roboto"/>
                <a:sym typeface="Roboto"/>
              </a:rPr>
              <a:t>Sending medication refill (prevent readmission related to not having meds)</a:t>
            </a:r>
            <a:endParaRPr sz="1300">
              <a:solidFill>
                <a:srgbClr val="333333"/>
              </a:solidFill>
              <a:highlight>
                <a:schemeClr val="lt1"/>
              </a:highlight>
              <a:latin typeface="Roboto"/>
              <a:ea typeface="Roboto"/>
              <a:cs typeface="Roboto"/>
              <a:sym typeface="Roboto"/>
            </a:endParaRPr>
          </a:p>
          <a:p>
            <a:pPr indent="-311150" lvl="1" marL="914400" marR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AutoNum type="alphaLcPeriod"/>
            </a:pPr>
            <a:r>
              <a:rPr lang="en" sz="1300">
                <a:solidFill>
                  <a:srgbClr val="333333"/>
                </a:solidFill>
                <a:highlight>
                  <a:schemeClr val="lt1"/>
                </a:highlight>
                <a:latin typeface="Roboto"/>
                <a:ea typeface="Roboto"/>
                <a:cs typeface="Roboto"/>
                <a:sym typeface="Roboto"/>
              </a:rPr>
              <a:t>Get an early appointment or reschedule appointments (prevent readmission related to missed appointments)</a:t>
            </a:r>
            <a:endParaRPr sz="1300">
              <a:solidFill>
                <a:srgbClr val="333333"/>
              </a:solidFill>
              <a:highlight>
                <a:schemeClr val="lt1"/>
              </a:highlight>
              <a:latin typeface="Roboto"/>
              <a:ea typeface="Roboto"/>
              <a:cs typeface="Roboto"/>
              <a:sym typeface="Roboto"/>
            </a:endParaRPr>
          </a:p>
          <a:p>
            <a:pPr indent="-311150" lvl="1" marL="914400" marR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AutoNum type="alphaLcPeriod"/>
            </a:pPr>
            <a:r>
              <a:rPr lang="en" sz="1300">
                <a:solidFill>
                  <a:srgbClr val="333333"/>
                </a:solidFill>
                <a:highlight>
                  <a:schemeClr val="lt1"/>
                </a:highlight>
                <a:latin typeface="Roboto"/>
                <a:ea typeface="Roboto"/>
                <a:cs typeface="Roboto"/>
                <a:sym typeface="Roboto"/>
              </a:rPr>
              <a:t>If patient have new symptoms (early recognition of symptoms) </a:t>
            </a:r>
            <a:endParaRPr sz="1300">
              <a:solidFill>
                <a:srgbClr val="333333"/>
              </a:solidFill>
              <a:highlight>
                <a:schemeClr val="lt1"/>
              </a:highlight>
              <a:latin typeface="Roboto"/>
              <a:ea typeface="Roboto"/>
              <a:cs typeface="Roboto"/>
              <a:sym typeface="Roboto"/>
            </a:endParaRPr>
          </a:p>
          <a:p>
            <a:pPr indent="-311150" lvl="1" marL="914400" marR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300"/>
              <a:buAutoNum type="alphaLcPeriod"/>
            </a:pPr>
            <a:r>
              <a:rPr lang="en" sz="1300">
                <a:solidFill>
                  <a:srgbClr val="333333"/>
                </a:solidFill>
                <a:highlight>
                  <a:schemeClr val="lt1"/>
                </a:highlight>
                <a:latin typeface="Roboto"/>
                <a:ea typeface="Roboto"/>
                <a:cs typeface="Roboto"/>
                <a:sym typeface="Roboto"/>
              </a:rPr>
              <a:t>Sending new prescription (treating patients early symptoms)</a:t>
            </a:r>
            <a:endParaRPr sz="1300">
              <a:solidFill>
                <a:srgbClr val="333333"/>
              </a:solidFill>
              <a:highlight>
                <a:schemeClr val="lt1"/>
              </a:highlight>
              <a:latin typeface="Roboto"/>
              <a:ea typeface="Roboto"/>
              <a:cs typeface="Roboto"/>
              <a:sym typeface="Roboto"/>
            </a:endParaRPr>
          </a:p>
          <a:p>
            <a:pPr indent="-311150" lvl="1" marL="914400" marR="0" rtl="0" algn="l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333333"/>
              </a:buClr>
              <a:buSzPts val="1300"/>
              <a:buFont typeface="Roboto"/>
              <a:buAutoNum type="alphaLcPeriod"/>
            </a:pPr>
            <a:r>
              <a:rPr lang="en" sz="1300">
                <a:solidFill>
                  <a:srgbClr val="333333"/>
                </a:solidFill>
                <a:highlight>
                  <a:schemeClr val="lt1"/>
                </a:highlight>
                <a:latin typeface="Roboto"/>
                <a:ea typeface="Roboto"/>
                <a:cs typeface="Roboto"/>
                <a:sym typeface="Roboto"/>
              </a:rPr>
              <a:t>Monitor at home during COVID-19 pandemic</a:t>
            </a:r>
            <a:endParaRPr sz="1300">
              <a:solidFill>
                <a:srgbClr val="333333"/>
              </a:solidFill>
              <a:highlight>
                <a:schemeClr val="lt1"/>
              </a:highlight>
              <a:latin typeface="Roboto"/>
              <a:ea typeface="Roboto"/>
              <a:cs typeface="Roboto"/>
              <a:sym typeface="Roboto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71" name="Shape 3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" name="Google Shape;372;p28"/>
          <p:cNvSpPr txBox="1"/>
          <p:nvPr>
            <p:ph type="ctrTitle"/>
          </p:nvPr>
        </p:nvSpPr>
        <p:spPr>
          <a:xfrm>
            <a:off x="840450" y="1309925"/>
            <a:ext cx="7688100" cy="232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/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b="0" lang="en" sz="1400"/>
              <a:t>Medication ran out</a:t>
            </a:r>
            <a:endParaRPr b="0" sz="1400"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b="0" lang="en" sz="1400"/>
              <a:t>Medication non-compliance</a:t>
            </a:r>
            <a:endParaRPr b="0" sz="1400"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b="0" lang="en" sz="1400"/>
              <a:t>Missed physician appointments or dialysis visits</a:t>
            </a:r>
            <a:endParaRPr b="0" sz="1400"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b="0" lang="en" sz="1400"/>
              <a:t>Unable to get a ride to go to healthcare facility</a:t>
            </a:r>
            <a:endParaRPr b="0" sz="1400"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b="0" lang="en" sz="1400"/>
              <a:t>Delay in reporting new symptoms </a:t>
            </a:r>
            <a:endParaRPr b="0" sz="1400"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b="0" lang="en" sz="1400"/>
              <a:t>Delay in adjusting medication doses</a:t>
            </a:r>
            <a:endParaRPr b="0" sz="1400"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b="0" lang="en" sz="1400"/>
              <a:t>Missed opportunity to treat acute symptoms in early stage</a:t>
            </a:r>
            <a:endParaRPr b="0" sz="1400"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b="0" lang="en" sz="1400"/>
              <a:t>Uncontrolled blood pressure and other vitals</a:t>
            </a:r>
            <a:endParaRPr b="0" sz="1400"/>
          </a:p>
          <a:p>
            <a:pPr indent="-317500" lvl="0" marL="457200" rtl="0" algn="l">
              <a:spcBef>
                <a:spcPts val="0"/>
              </a:spcBef>
              <a:spcAft>
                <a:spcPts val="0"/>
              </a:spcAft>
              <a:buSzPts val="1400"/>
              <a:buAutoNum type="arabicPeriod"/>
            </a:pPr>
            <a:r>
              <a:rPr b="0" lang="en" sz="1400"/>
              <a:t>Stay at home while getting monitored during COVID-19</a:t>
            </a:r>
            <a:endParaRPr b="0" sz="1400"/>
          </a:p>
        </p:txBody>
      </p:sp>
      <p:sp>
        <p:nvSpPr>
          <p:cNvPr id="373" name="Google Shape;373;p28"/>
          <p:cNvSpPr txBox="1"/>
          <p:nvPr>
            <p:ph idx="1" type="subTitle"/>
          </p:nvPr>
        </p:nvSpPr>
        <p:spPr>
          <a:xfrm>
            <a:off x="766625" y="501250"/>
            <a:ext cx="7688100" cy="660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SzPts val="770"/>
              <a:buNone/>
            </a:pPr>
            <a:r>
              <a:rPr b="1" lang="en" sz="2200">
                <a:solidFill>
                  <a:schemeClr val="dk2"/>
                </a:solidFill>
              </a:rPr>
              <a:t>Physicians office to address preventable causes of hospitalization: every month</a:t>
            </a:r>
            <a:endParaRPr b="1" sz="2200">
              <a:solidFill>
                <a:schemeClr val="dk2"/>
              </a:solidFill>
            </a:endParaRPr>
          </a:p>
        </p:txBody>
      </p:sp>
      <p:sp>
        <p:nvSpPr>
          <p:cNvPr id="374" name="Google Shape;374;p28"/>
          <p:cNvSpPr txBox="1"/>
          <p:nvPr>
            <p:ph idx="1" type="subTitle"/>
          </p:nvPr>
        </p:nvSpPr>
        <p:spPr>
          <a:xfrm>
            <a:off x="840452" y="3835975"/>
            <a:ext cx="7688100" cy="541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SzPts val="1018"/>
              <a:buNone/>
            </a:pPr>
            <a:r>
              <a:rPr b="1" lang="en" sz="1480">
                <a:solidFill>
                  <a:schemeClr val="dk2"/>
                </a:solidFill>
              </a:rPr>
              <a:t>Medicare introduced Remote patient Monitoring (RPM) so that practices are reimbursed for taking care of the patient at home to prevent hospitalization.</a:t>
            </a:r>
            <a:endParaRPr b="1" sz="1480">
              <a:solidFill>
                <a:schemeClr val="dk2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F9900"/>
        </a:solidFill>
      </p:bgPr>
    </p:bg>
    <p:spTree>
      <p:nvGrpSpPr>
        <p:cNvPr id="378" name="Shape 3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9" name="Google Shape;379;p29"/>
          <p:cNvSpPr txBox="1"/>
          <p:nvPr>
            <p:ph type="title"/>
          </p:nvPr>
        </p:nvSpPr>
        <p:spPr>
          <a:xfrm>
            <a:off x="1206325" y="598575"/>
            <a:ext cx="72306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Most Important RPM Montra?</a:t>
            </a:r>
            <a:endParaRPr/>
          </a:p>
        </p:txBody>
      </p:sp>
      <p:sp>
        <p:nvSpPr>
          <p:cNvPr id="380" name="Google Shape;380;p29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4400">
                <a:solidFill>
                  <a:srgbClr val="000000"/>
                </a:solidFill>
              </a:rPr>
              <a:t>C</a:t>
            </a:r>
            <a:r>
              <a:rPr b="1" lang="en" sz="4400">
                <a:solidFill>
                  <a:srgbClr val="000000"/>
                </a:solidFill>
              </a:rPr>
              <a:t>atch any disease in an early stage!</a:t>
            </a:r>
            <a:endParaRPr b="1" sz="4400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 b="1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84" name="Shape 3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5" name="Google Shape;385;p30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Why do I need to check BP daily?</a:t>
            </a:r>
            <a:endParaRPr/>
          </a:p>
        </p:txBody>
      </p:sp>
      <p:sp>
        <p:nvSpPr>
          <p:cNvPr id="386" name="Google Shape;386;p30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2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Your home blood pressures are more important than doctor office blood pressure numbers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/>
              <a:t>Doctor office blood pressure numbers can be falsely elevated leading to unnecessary </a:t>
            </a:r>
            <a:r>
              <a:rPr lang="en"/>
              <a:t>medication</a:t>
            </a:r>
            <a:r>
              <a:rPr lang="en"/>
              <a:t> and side effect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/>
              <a:t>It's</a:t>
            </a:r>
            <a:r>
              <a:rPr lang="en"/>
              <a:t> not only one day blood pressure we look at, </a:t>
            </a:r>
            <a:r>
              <a:rPr lang="en"/>
              <a:t>it's</a:t>
            </a:r>
            <a:r>
              <a:rPr lang="en"/>
              <a:t> the trends of blood pressure whether its consistently up or consistently </a:t>
            </a:r>
            <a:r>
              <a:rPr lang="en"/>
              <a:t>down</a:t>
            </a:r>
            <a:r>
              <a:rPr lang="en"/>
              <a:t> or </a:t>
            </a:r>
            <a:r>
              <a:rPr lang="en"/>
              <a:t>it's</a:t>
            </a:r>
            <a:r>
              <a:rPr lang="en"/>
              <a:t> going up or down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lang="en"/>
              <a:t>These Blood Pressure cuffs are connected with doctors office computer - you can say your home is connected with doctors office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lang="en"/>
              <a:t>We have to call you every month to check your status - this is added advantage for you to tell us what we can do for your health, not for blood pressure only!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90" name="Shape 3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1" name="Google Shape;391;p31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Why should I check even if it is normal?</a:t>
            </a:r>
            <a:endParaRPr/>
          </a:p>
        </p:txBody>
      </p:sp>
      <p:sp>
        <p:nvSpPr>
          <p:cNvPr id="392" name="Google Shape;392;p31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2500" lnSpcReduction="1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/>
              <a:t>When you check BP daily, it kind of reminds you that you need to follow healthy </a:t>
            </a:r>
            <a:r>
              <a:rPr b="1" lang="en"/>
              <a:t>lifestyle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Checking BP daily become your daily routine, you can add other routine like </a:t>
            </a:r>
            <a:r>
              <a:rPr b="1" lang="en"/>
              <a:t>exercise</a:t>
            </a:r>
            <a:r>
              <a:rPr b="1" lang="en"/>
              <a:t> daily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Try walking daily 30 minutes a day - keep a </a:t>
            </a:r>
            <a:r>
              <a:rPr b="1" lang="en"/>
              <a:t>stopwatch</a:t>
            </a:r>
            <a:r>
              <a:rPr b="1" lang="en"/>
              <a:t> to make sure you walk 30 minutes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Also weigh yourself daily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You are checking BP daily as a part of healthy </a:t>
            </a:r>
            <a:r>
              <a:rPr b="1" lang="en"/>
              <a:t>lifestyle</a:t>
            </a:r>
            <a:r>
              <a:rPr b="1" lang="en"/>
              <a:t> reminder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/>
              <a:t>If you can please upload your daily activity in Doctor Ai</a:t>
            </a:r>
            <a:endParaRPr b="1"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396" name="Shape 3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7" name="Google Shape;397;p32"/>
          <p:cNvSpPr txBox="1"/>
          <p:nvPr>
            <p:ph type="title"/>
          </p:nvPr>
        </p:nvSpPr>
        <p:spPr>
          <a:xfrm>
            <a:off x="1385225" y="369150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If not checking BP daily</a:t>
            </a:r>
            <a:endParaRPr/>
          </a:p>
        </p:txBody>
      </p:sp>
      <p:sp>
        <p:nvSpPr>
          <p:cNvPr id="398" name="Google Shape;398;p32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Hi Mr or Mrs X, are you okay? I am seeing you are not checking BP last couple of day?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 u="sng">
                <a:solidFill>
                  <a:srgbClr val="000000"/>
                </a:solidFill>
              </a:rPr>
              <a:t>If patient was in vacation: </a:t>
            </a:r>
            <a:endParaRPr b="1" u="sng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	I am so happy for you. Ask how did it go? 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 u="sng">
                <a:solidFill>
                  <a:srgbClr val="000000"/>
                </a:solidFill>
              </a:rPr>
              <a:t>If patient was in hospital.</a:t>
            </a:r>
            <a:endParaRPr b="1" u="sng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	I am so sorry to hear. What can we do to prevent a hospital visit next time? What happened? Set up an early doctor visit within 14 days. </a:t>
            </a:r>
            <a:endParaRPr b="1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02" name="Shape 4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3" name="Google Shape;403;p33"/>
          <p:cNvSpPr txBox="1"/>
          <p:nvPr>
            <p:ph type="title"/>
          </p:nvPr>
        </p:nvSpPr>
        <p:spPr>
          <a:xfrm>
            <a:off x="1303800" y="598575"/>
            <a:ext cx="7030500" cy="99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I check blood pressure every other day!</a:t>
            </a:r>
            <a:endParaRPr/>
          </a:p>
        </p:txBody>
      </p:sp>
      <p:sp>
        <p:nvSpPr>
          <p:cNvPr id="404" name="Google Shape;404;p33"/>
          <p:cNvSpPr txBox="1"/>
          <p:nvPr>
            <p:ph idx="1" type="body"/>
          </p:nvPr>
        </p:nvSpPr>
        <p:spPr>
          <a:xfrm>
            <a:off x="1303800" y="1990050"/>
            <a:ext cx="7030500" cy="2541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Yes you can check every other day, but </a:t>
            </a:r>
            <a:r>
              <a:rPr b="1" lang="en">
                <a:solidFill>
                  <a:srgbClr val="000000"/>
                </a:solidFill>
              </a:rPr>
              <a:t>there</a:t>
            </a:r>
            <a:r>
              <a:rPr b="1" lang="en">
                <a:solidFill>
                  <a:srgbClr val="000000"/>
                </a:solidFill>
              </a:rPr>
              <a:t> is risk of missing if you do not make it your </a:t>
            </a:r>
            <a:r>
              <a:rPr b="1" lang="en">
                <a:solidFill>
                  <a:srgbClr val="000000"/>
                </a:solidFill>
              </a:rPr>
              <a:t>habit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Keep the BP cuff at the breakfast table and check it when you are taking breakfast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Make it a daily routine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None/>
            </a:pPr>
            <a:r>
              <a:rPr b="1" lang="en">
                <a:solidFill>
                  <a:srgbClr val="000000"/>
                </a:solidFill>
              </a:rPr>
              <a:t>If you </a:t>
            </a:r>
            <a:r>
              <a:rPr b="1" lang="en">
                <a:solidFill>
                  <a:srgbClr val="000000"/>
                </a:solidFill>
              </a:rPr>
              <a:t>forget</a:t>
            </a:r>
            <a:r>
              <a:rPr b="1" lang="en">
                <a:solidFill>
                  <a:srgbClr val="000000"/>
                </a:solidFill>
              </a:rPr>
              <a:t> to check enough number of times, we might not be </a:t>
            </a:r>
            <a:r>
              <a:rPr b="1" lang="en">
                <a:solidFill>
                  <a:srgbClr val="000000"/>
                </a:solidFill>
              </a:rPr>
              <a:t>able</a:t>
            </a:r>
            <a:r>
              <a:rPr b="1" lang="en">
                <a:solidFill>
                  <a:srgbClr val="000000"/>
                </a:solidFill>
              </a:rPr>
              <a:t> to get charges from Medicare </a:t>
            </a:r>
            <a:endParaRPr b="1">
              <a:solidFill>
                <a:srgbClr val="000000"/>
              </a:solidFill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 b="1">
              <a:solidFill>
                <a:srgbClr val="000000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treamline">
  <a:themeElements>
    <a:clrScheme name="Streamline">
      <a:dk1>
        <a:srgbClr val="1A9988"/>
      </a:dk1>
      <a:lt1>
        <a:srgbClr val="FFFFFF"/>
      </a:lt1>
      <a:dk2>
        <a:srgbClr val="1A1A1A"/>
      </a:dk2>
      <a:lt2>
        <a:srgbClr val="E9EDEE"/>
      </a:lt2>
      <a:accent1>
        <a:srgbClr val="595959"/>
      </a:accent1>
      <a:accent2>
        <a:srgbClr val="6AA4C8"/>
      </a:accent2>
      <a:accent3>
        <a:srgbClr val="EB5600"/>
      </a:accent3>
      <a:accent4>
        <a:srgbClr val="A2FFE8"/>
      </a:accent4>
      <a:accent5>
        <a:srgbClr val="1C3678"/>
      </a:accent5>
      <a:accent6>
        <a:srgbClr val="FFB8A2"/>
      </a:accent6>
      <a:hlink>
        <a:srgbClr val="1C3678"/>
      </a:hlink>
      <a:folHlink>
        <a:srgbClr val="1C3678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Momentum">
  <a:themeElements>
    <a:clrScheme name="Momentum">
      <a:dk1>
        <a:srgbClr val="C0791B"/>
      </a:dk1>
      <a:lt1>
        <a:srgbClr val="FFFFFF"/>
      </a:lt1>
      <a:dk2>
        <a:srgbClr val="424242"/>
      </a:dk2>
      <a:lt2>
        <a:srgbClr val="8DD8D3"/>
      </a:lt2>
      <a:accent1>
        <a:srgbClr val="0B6374"/>
      </a:accent1>
      <a:accent2>
        <a:srgbClr val="FD5B58"/>
      </a:accent2>
      <a:accent3>
        <a:srgbClr val="599191"/>
      </a:accent3>
      <a:accent4>
        <a:srgbClr val="D7E6A3"/>
      </a:accent4>
      <a:accent5>
        <a:srgbClr val="27278B"/>
      </a:accent5>
      <a:accent6>
        <a:srgbClr val="D558AB"/>
      </a:accent6>
      <a:hlink>
        <a:srgbClr val="27278B"/>
      </a:hlink>
      <a:folHlink>
        <a:srgbClr val="2727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